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1" r:id="rId3"/>
    <p:sldMasterId id="2147483652" r:id="rId4"/>
    <p:sldMasterId id="2147483653" r:id="rId5"/>
  </p:sldMasterIdLst>
  <p:notesMasterIdLst>
    <p:notesMasterId r:id="rId6"/>
  </p:notesMasterIdLst>
  <p:sldIdLst>
    <p:sldId id="256" r:id="rId7"/>
  </p:sldIdLst>
  <p:sldSz cy="32918400" cx="438912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10050" lvl="1" marL="2194451" marR="0" rtl="0" algn="l">
              <a:spcBef>
                <a:spcPts val="0"/>
              </a:spcBef>
              <a:buNone/>
              <a:defRPr b="0" i="0" sz="8600" u="none" cap="none" strike="noStrike">
                <a:solidFill>
                  <a:schemeClr val="dk1"/>
                </a:solidFill>
                <a:latin typeface="Calibri"/>
                <a:ea typeface="Calibri"/>
                <a:cs typeface="Calibri"/>
                <a:sym typeface="Calibri"/>
              </a:defRPr>
            </a:lvl2pPr>
            <a:lvl3pPr indent="-7399" lvl="2" marL="4388900" marR="0" rtl="0" algn="l">
              <a:spcBef>
                <a:spcPts val="0"/>
              </a:spcBef>
              <a:buNone/>
              <a:defRPr b="0" i="0" sz="8600" u="none" cap="none" strike="noStrike">
                <a:solidFill>
                  <a:schemeClr val="dk1"/>
                </a:solidFill>
                <a:latin typeface="Calibri"/>
                <a:ea typeface="Calibri"/>
                <a:cs typeface="Calibri"/>
                <a:sym typeface="Calibri"/>
              </a:defRPr>
            </a:lvl3pPr>
            <a:lvl4pPr indent="-4750" lvl="3" marL="6583351" marR="0" rtl="0" algn="l">
              <a:spcBef>
                <a:spcPts val="0"/>
              </a:spcBef>
              <a:buNone/>
              <a:defRPr b="0" i="0" sz="8600" u="none" cap="none" strike="noStrike">
                <a:solidFill>
                  <a:schemeClr val="dk1"/>
                </a:solidFill>
                <a:latin typeface="Calibri"/>
                <a:ea typeface="Calibri"/>
                <a:cs typeface="Calibri"/>
                <a:sym typeface="Calibri"/>
              </a:defRPr>
            </a:lvl4pPr>
            <a:lvl5pPr indent="-2100" lvl="4" marL="8777801" marR="0" rtl="0" algn="l">
              <a:spcBef>
                <a:spcPts val="0"/>
              </a:spcBef>
              <a:buNone/>
              <a:defRPr b="0" i="0" sz="8600" u="none" cap="none" strike="noStrike">
                <a:solidFill>
                  <a:schemeClr val="dk1"/>
                </a:solidFill>
                <a:latin typeface="Calibri"/>
                <a:ea typeface="Calibri"/>
                <a:cs typeface="Calibri"/>
                <a:sym typeface="Calibri"/>
              </a:defRPr>
            </a:lvl5pPr>
            <a:lvl6pPr indent="-12151" lvl="5" marL="10972252" marR="0" rtl="0" algn="l">
              <a:spcBef>
                <a:spcPts val="0"/>
              </a:spcBef>
              <a:buNone/>
              <a:defRPr b="0" i="0" sz="8600" u="none" cap="none" strike="noStrike">
                <a:solidFill>
                  <a:schemeClr val="dk1"/>
                </a:solidFill>
                <a:latin typeface="Calibri"/>
                <a:ea typeface="Calibri"/>
                <a:cs typeface="Calibri"/>
                <a:sym typeface="Calibri"/>
              </a:defRPr>
            </a:lvl6pPr>
            <a:lvl7pPr indent="-9503" lvl="6" marL="13166703" marR="0" rtl="0" algn="l">
              <a:spcBef>
                <a:spcPts val="0"/>
              </a:spcBef>
              <a:buNone/>
              <a:defRPr b="0" i="0" sz="8600" u="none" cap="none" strike="noStrike">
                <a:solidFill>
                  <a:schemeClr val="dk1"/>
                </a:solidFill>
                <a:latin typeface="Calibri"/>
                <a:ea typeface="Calibri"/>
                <a:cs typeface="Calibri"/>
                <a:sym typeface="Calibri"/>
              </a:defRPr>
            </a:lvl7pPr>
            <a:lvl8pPr indent="-6852" lvl="7" marL="15361152" marR="0" rtl="0" algn="l">
              <a:spcBef>
                <a:spcPts val="0"/>
              </a:spcBef>
              <a:buNone/>
              <a:defRPr b="0" i="0" sz="8600" u="none" cap="none" strike="noStrike">
                <a:solidFill>
                  <a:schemeClr val="dk1"/>
                </a:solidFill>
                <a:latin typeface="Calibri"/>
                <a:ea typeface="Calibri"/>
                <a:cs typeface="Calibri"/>
                <a:sym typeface="Calibri"/>
              </a:defRPr>
            </a:lvl8pPr>
            <a:lvl9pPr indent="-4204" lvl="8" marL="17555604" marR="0" rtl="0" algn="l">
              <a:spcBef>
                <a:spcPts val="0"/>
              </a:spcBef>
              <a:buNone/>
              <a:defRPr b="0" i="0" sz="86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rIns="91425" tIns="91425"/>
          <a:lstStyle>
            <a:lvl1pPr indent="0" lvl="0" marL="0" marR="0" rtl="0" algn="r">
              <a:spcBef>
                <a:spcPts val="0"/>
              </a:spcBef>
              <a:buNone/>
              <a:defRPr b="0" i="0" sz="1200" u="none" cap="none" strike="noStrike">
                <a:solidFill>
                  <a:schemeClr val="dk1"/>
                </a:solidFill>
                <a:latin typeface="Calibri"/>
                <a:ea typeface="Calibri"/>
                <a:cs typeface="Calibri"/>
                <a:sym typeface="Calibri"/>
              </a:defRPr>
            </a:lvl1pPr>
            <a:lvl2pPr indent="-10050" lvl="1" marL="2194451" marR="0" rtl="0" algn="l">
              <a:spcBef>
                <a:spcPts val="0"/>
              </a:spcBef>
              <a:buNone/>
              <a:defRPr b="0" i="0" sz="8600" u="none" cap="none" strike="noStrike">
                <a:solidFill>
                  <a:schemeClr val="dk1"/>
                </a:solidFill>
                <a:latin typeface="Calibri"/>
                <a:ea typeface="Calibri"/>
                <a:cs typeface="Calibri"/>
                <a:sym typeface="Calibri"/>
              </a:defRPr>
            </a:lvl2pPr>
            <a:lvl3pPr indent="-7399" lvl="2" marL="4388900" marR="0" rtl="0" algn="l">
              <a:spcBef>
                <a:spcPts val="0"/>
              </a:spcBef>
              <a:buNone/>
              <a:defRPr b="0" i="0" sz="8600" u="none" cap="none" strike="noStrike">
                <a:solidFill>
                  <a:schemeClr val="dk1"/>
                </a:solidFill>
                <a:latin typeface="Calibri"/>
                <a:ea typeface="Calibri"/>
                <a:cs typeface="Calibri"/>
                <a:sym typeface="Calibri"/>
              </a:defRPr>
            </a:lvl3pPr>
            <a:lvl4pPr indent="-4750" lvl="3" marL="6583351" marR="0" rtl="0" algn="l">
              <a:spcBef>
                <a:spcPts val="0"/>
              </a:spcBef>
              <a:buNone/>
              <a:defRPr b="0" i="0" sz="8600" u="none" cap="none" strike="noStrike">
                <a:solidFill>
                  <a:schemeClr val="dk1"/>
                </a:solidFill>
                <a:latin typeface="Calibri"/>
                <a:ea typeface="Calibri"/>
                <a:cs typeface="Calibri"/>
                <a:sym typeface="Calibri"/>
              </a:defRPr>
            </a:lvl4pPr>
            <a:lvl5pPr indent="-2100" lvl="4" marL="8777801" marR="0" rtl="0" algn="l">
              <a:spcBef>
                <a:spcPts val="0"/>
              </a:spcBef>
              <a:buNone/>
              <a:defRPr b="0" i="0" sz="8600" u="none" cap="none" strike="noStrike">
                <a:solidFill>
                  <a:schemeClr val="dk1"/>
                </a:solidFill>
                <a:latin typeface="Calibri"/>
                <a:ea typeface="Calibri"/>
                <a:cs typeface="Calibri"/>
                <a:sym typeface="Calibri"/>
              </a:defRPr>
            </a:lvl5pPr>
            <a:lvl6pPr indent="-12151" lvl="5" marL="10972252" marR="0" rtl="0" algn="l">
              <a:spcBef>
                <a:spcPts val="0"/>
              </a:spcBef>
              <a:buNone/>
              <a:defRPr b="0" i="0" sz="8600" u="none" cap="none" strike="noStrike">
                <a:solidFill>
                  <a:schemeClr val="dk1"/>
                </a:solidFill>
                <a:latin typeface="Calibri"/>
                <a:ea typeface="Calibri"/>
                <a:cs typeface="Calibri"/>
                <a:sym typeface="Calibri"/>
              </a:defRPr>
            </a:lvl6pPr>
            <a:lvl7pPr indent="-9503" lvl="6" marL="13166703" marR="0" rtl="0" algn="l">
              <a:spcBef>
                <a:spcPts val="0"/>
              </a:spcBef>
              <a:buNone/>
              <a:defRPr b="0" i="0" sz="8600" u="none" cap="none" strike="noStrike">
                <a:solidFill>
                  <a:schemeClr val="dk1"/>
                </a:solidFill>
                <a:latin typeface="Calibri"/>
                <a:ea typeface="Calibri"/>
                <a:cs typeface="Calibri"/>
                <a:sym typeface="Calibri"/>
              </a:defRPr>
            </a:lvl7pPr>
            <a:lvl8pPr indent="-6852" lvl="7" marL="15361152" marR="0" rtl="0" algn="l">
              <a:spcBef>
                <a:spcPts val="0"/>
              </a:spcBef>
              <a:buNone/>
              <a:defRPr b="0" i="0" sz="8600" u="none" cap="none" strike="noStrike">
                <a:solidFill>
                  <a:schemeClr val="dk1"/>
                </a:solidFill>
                <a:latin typeface="Calibri"/>
                <a:ea typeface="Calibri"/>
                <a:cs typeface="Calibri"/>
                <a:sym typeface="Calibri"/>
              </a:defRPr>
            </a:lvl8pPr>
            <a:lvl9pPr indent="-4204" lvl="8" marL="17555604" marR="0" rtl="0" algn="l">
              <a:spcBef>
                <a:spcPts val="0"/>
              </a:spcBef>
              <a:buNone/>
              <a:defRPr b="0" i="0" sz="86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0"/>
              </a:spcBef>
              <a:buNone/>
              <a:defRPr b="0" i="0" sz="5800" u="none" cap="none" strike="noStrike">
                <a:solidFill>
                  <a:schemeClr val="dk1"/>
                </a:solidFill>
                <a:latin typeface="Calibri"/>
                <a:ea typeface="Calibri"/>
                <a:cs typeface="Calibri"/>
                <a:sym typeface="Calibri"/>
              </a:defRPr>
            </a:lvl1pPr>
            <a:lvl2pPr indent="-10050" lvl="1" marL="2194451" marR="0" rtl="0" algn="l">
              <a:spcBef>
                <a:spcPts val="0"/>
              </a:spcBef>
              <a:buNone/>
              <a:defRPr b="0" i="0" sz="5800" u="none" cap="none" strike="noStrike">
                <a:solidFill>
                  <a:schemeClr val="dk1"/>
                </a:solidFill>
                <a:latin typeface="Calibri"/>
                <a:ea typeface="Calibri"/>
                <a:cs typeface="Calibri"/>
                <a:sym typeface="Calibri"/>
              </a:defRPr>
            </a:lvl2pPr>
            <a:lvl3pPr indent="-7399" lvl="2" marL="4388900" marR="0" rtl="0" algn="l">
              <a:spcBef>
                <a:spcPts val="0"/>
              </a:spcBef>
              <a:buNone/>
              <a:defRPr b="0" i="0" sz="5800" u="none" cap="none" strike="noStrike">
                <a:solidFill>
                  <a:schemeClr val="dk1"/>
                </a:solidFill>
                <a:latin typeface="Calibri"/>
                <a:ea typeface="Calibri"/>
                <a:cs typeface="Calibri"/>
                <a:sym typeface="Calibri"/>
              </a:defRPr>
            </a:lvl3pPr>
            <a:lvl4pPr indent="-4750" lvl="3" marL="6583351" marR="0" rtl="0" algn="l">
              <a:spcBef>
                <a:spcPts val="0"/>
              </a:spcBef>
              <a:buNone/>
              <a:defRPr b="0" i="0" sz="5800" u="none" cap="none" strike="noStrike">
                <a:solidFill>
                  <a:schemeClr val="dk1"/>
                </a:solidFill>
                <a:latin typeface="Calibri"/>
                <a:ea typeface="Calibri"/>
                <a:cs typeface="Calibri"/>
                <a:sym typeface="Calibri"/>
              </a:defRPr>
            </a:lvl4pPr>
            <a:lvl5pPr indent="-2100" lvl="4" marL="8777801" marR="0" rtl="0" algn="l">
              <a:spcBef>
                <a:spcPts val="0"/>
              </a:spcBef>
              <a:buNone/>
              <a:defRPr b="0" i="0" sz="5800" u="none" cap="none" strike="noStrike">
                <a:solidFill>
                  <a:schemeClr val="dk1"/>
                </a:solidFill>
                <a:latin typeface="Calibri"/>
                <a:ea typeface="Calibri"/>
                <a:cs typeface="Calibri"/>
                <a:sym typeface="Calibri"/>
              </a:defRPr>
            </a:lvl5pPr>
            <a:lvl6pPr indent="-12151" lvl="5" marL="10972252" marR="0" rtl="0" algn="l">
              <a:spcBef>
                <a:spcPts val="0"/>
              </a:spcBef>
              <a:buNone/>
              <a:defRPr b="0" i="0" sz="5800" u="none" cap="none" strike="noStrike">
                <a:solidFill>
                  <a:schemeClr val="dk1"/>
                </a:solidFill>
                <a:latin typeface="Calibri"/>
                <a:ea typeface="Calibri"/>
                <a:cs typeface="Calibri"/>
                <a:sym typeface="Calibri"/>
              </a:defRPr>
            </a:lvl6pPr>
            <a:lvl7pPr indent="-9503" lvl="6" marL="13166703" marR="0" rtl="0" algn="l">
              <a:spcBef>
                <a:spcPts val="0"/>
              </a:spcBef>
              <a:buNone/>
              <a:defRPr b="0" i="0" sz="5800" u="none" cap="none" strike="noStrike">
                <a:solidFill>
                  <a:schemeClr val="dk1"/>
                </a:solidFill>
                <a:latin typeface="Calibri"/>
                <a:ea typeface="Calibri"/>
                <a:cs typeface="Calibri"/>
                <a:sym typeface="Calibri"/>
              </a:defRPr>
            </a:lvl7pPr>
            <a:lvl8pPr indent="-6852" lvl="7" marL="15361152" marR="0" rtl="0" algn="l">
              <a:spcBef>
                <a:spcPts val="0"/>
              </a:spcBef>
              <a:buNone/>
              <a:defRPr b="0" i="0" sz="5800" u="none" cap="none" strike="noStrike">
                <a:solidFill>
                  <a:schemeClr val="dk1"/>
                </a:solidFill>
                <a:latin typeface="Calibri"/>
                <a:ea typeface="Calibri"/>
                <a:cs typeface="Calibri"/>
                <a:sym typeface="Calibri"/>
              </a:defRPr>
            </a:lvl8pPr>
            <a:lvl9pPr indent="-4204" lvl="8" marL="17555604" marR="0" rtl="0" algn="l">
              <a:spcBef>
                <a:spcPts val="0"/>
              </a:spcBef>
              <a:buNone/>
              <a:defRPr b="0" i="0" sz="58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799" cy="457200"/>
          </a:xfrm>
          <a:prstGeom prst="rect">
            <a:avLst/>
          </a:prstGeom>
          <a:noFill/>
          <a:ln>
            <a:noFill/>
          </a:ln>
        </p:spPr>
        <p:txBody>
          <a:bodyPr anchorCtr="0" anchor="b"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10050" lvl="1" marL="2194451" marR="0" rtl="0" algn="l">
              <a:spcBef>
                <a:spcPts val="0"/>
              </a:spcBef>
              <a:buNone/>
              <a:defRPr b="0" i="0" sz="8600" u="none" cap="none" strike="noStrike">
                <a:solidFill>
                  <a:schemeClr val="dk1"/>
                </a:solidFill>
                <a:latin typeface="Calibri"/>
                <a:ea typeface="Calibri"/>
                <a:cs typeface="Calibri"/>
                <a:sym typeface="Calibri"/>
              </a:defRPr>
            </a:lvl2pPr>
            <a:lvl3pPr indent="-7399" lvl="2" marL="4388900" marR="0" rtl="0" algn="l">
              <a:spcBef>
                <a:spcPts val="0"/>
              </a:spcBef>
              <a:buNone/>
              <a:defRPr b="0" i="0" sz="8600" u="none" cap="none" strike="noStrike">
                <a:solidFill>
                  <a:schemeClr val="dk1"/>
                </a:solidFill>
                <a:latin typeface="Calibri"/>
                <a:ea typeface="Calibri"/>
                <a:cs typeface="Calibri"/>
                <a:sym typeface="Calibri"/>
              </a:defRPr>
            </a:lvl3pPr>
            <a:lvl4pPr indent="-4750" lvl="3" marL="6583351" marR="0" rtl="0" algn="l">
              <a:spcBef>
                <a:spcPts val="0"/>
              </a:spcBef>
              <a:buNone/>
              <a:defRPr b="0" i="0" sz="8600" u="none" cap="none" strike="noStrike">
                <a:solidFill>
                  <a:schemeClr val="dk1"/>
                </a:solidFill>
                <a:latin typeface="Calibri"/>
                <a:ea typeface="Calibri"/>
                <a:cs typeface="Calibri"/>
                <a:sym typeface="Calibri"/>
              </a:defRPr>
            </a:lvl4pPr>
            <a:lvl5pPr indent="-2100" lvl="4" marL="8777801" marR="0" rtl="0" algn="l">
              <a:spcBef>
                <a:spcPts val="0"/>
              </a:spcBef>
              <a:buNone/>
              <a:defRPr b="0" i="0" sz="8600" u="none" cap="none" strike="noStrike">
                <a:solidFill>
                  <a:schemeClr val="dk1"/>
                </a:solidFill>
                <a:latin typeface="Calibri"/>
                <a:ea typeface="Calibri"/>
                <a:cs typeface="Calibri"/>
                <a:sym typeface="Calibri"/>
              </a:defRPr>
            </a:lvl5pPr>
            <a:lvl6pPr indent="-12151" lvl="5" marL="10972252" marR="0" rtl="0" algn="l">
              <a:spcBef>
                <a:spcPts val="0"/>
              </a:spcBef>
              <a:buNone/>
              <a:defRPr b="0" i="0" sz="8600" u="none" cap="none" strike="noStrike">
                <a:solidFill>
                  <a:schemeClr val="dk1"/>
                </a:solidFill>
                <a:latin typeface="Calibri"/>
                <a:ea typeface="Calibri"/>
                <a:cs typeface="Calibri"/>
                <a:sym typeface="Calibri"/>
              </a:defRPr>
            </a:lvl6pPr>
            <a:lvl7pPr indent="-9503" lvl="6" marL="13166703" marR="0" rtl="0" algn="l">
              <a:spcBef>
                <a:spcPts val="0"/>
              </a:spcBef>
              <a:buNone/>
              <a:defRPr b="0" i="0" sz="8600" u="none" cap="none" strike="noStrike">
                <a:solidFill>
                  <a:schemeClr val="dk1"/>
                </a:solidFill>
                <a:latin typeface="Calibri"/>
                <a:ea typeface="Calibri"/>
                <a:cs typeface="Calibri"/>
                <a:sym typeface="Calibri"/>
              </a:defRPr>
            </a:lvl7pPr>
            <a:lvl8pPr indent="-6852" lvl="7" marL="15361152" marR="0" rtl="0" algn="l">
              <a:spcBef>
                <a:spcPts val="0"/>
              </a:spcBef>
              <a:buNone/>
              <a:defRPr b="0" i="0" sz="8600" u="none" cap="none" strike="noStrike">
                <a:solidFill>
                  <a:schemeClr val="dk1"/>
                </a:solidFill>
                <a:latin typeface="Calibri"/>
                <a:ea typeface="Calibri"/>
                <a:cs typeface="Calibri"/>
                <a:sym typeface="Calibri"/>
              </a:defRPr>
            </a:lvl8pPr>
            <a:lvl9pPr indent="-4204" lvl="8" marL="17555604" marR="0" rtl="0" algn="l">
              <a:spcBef>
                <a:spcPts val="0"/>
              </a:spcBef>
              <a:buNone/>
              <a:defRPr b="0" i="0" sz="86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5" name="Shape 17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5800" u="none" cap="none" strike="noStrike">
              <a:solidFill>
                <a:schemeClr val="dk1"/>
              </a:solidFill>
              <a:latin typeface="Calibri"/>
              <a:ea typeface="Calibri"/>
              <a:cs typeface="Calibri"/>
              <a:sym typeface="Calibri"/>
            </a:endParaRPr>
          </a:p>
        </p:txBody>
      </p:sp>
      <p:sp>
        <p:nvSpPr>
          <p:cNvPr id="176" name="Shape 17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tandard 4 columns">
    <p:spTree>
      <p:nvGrpSpPr>
        <p:cNvPr id="46" name="Shape 46"/>
        <p:cNvGrpSpPr/>
        <p:nvPr/>
      </p:nvGrpSpPr>
      <p:grpSpPr>
        <a:xfrm>
          <a:off x="0" y="0"/>
          <a:ext cx="0" cy="0"/>
          <a:chOff x="0" y="0"/>
          <a:chExt cx="0" cy="0"/>
        </a:xfrm>
      </p:grpSpPr>
      <p:sp>
        <p:nvSpPr>
          <p:cNvPr id="47" name="Shape 47"/>
          <p:cNvSpPr txBox="1"/>
          <p:nvPr>
            <p:ph idx="1" type="body"/>
          </p:nvPr>
        </p:nvSpPr>
        <p:spPr>
          <a:xfrm>
            <a:off x="904187" y="6378480"/>
            <a:ext cx="10056900" cy="846299"/>
          </a:xfrm>
          <a:prstGeom prst="rect">
            <a:avLst/>
          </a:prstGeom>
          <a:noFill/>
          <a:ln>
            <a:noFill/>
          </a:ln>
        </p:spPr>
        <p:txBody>
          <a:bodyPr anchorCtr="0" anchor="t" bIns="91425" lIns="91425" rIns="91425" tIns="91425"/>
          <a:lstStyle>
            <a:lvl1pPr indent="0" lvl="0" marL="0" marR="0" rtl="0" algn="l">
              <a:spcBef>
                <a:spcPts val="500"/>
              </a:spcBef>
              <a:buClr>
                <a:srgbClr val="2C3F71"/>
              </a:buClr>
              <a:buFont typeface="Arial"/>
              <a:buNone/>
              <a:defRPr b="0" i="0" sz="2500" u="none" cap="none" strike="noStrike">
                <a:solidFill>
                  <a:srgbClr val="2C3F71"/>
                </a:solidFill>
                <a:latin typeface="Times New Roman"/>
                <a:ea typeface="Times New Roman"/>
                <a:cs typeface="Times New Roman"/>
                <a:sym typeface="Times New Roman"/>
              </a:defRPr>
            </a:lvl1pPr>
            <a:lvl2pPr indent="-425375" lvl="1" marL="1485825"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2pPr>
            <a:lvl3pPr indent="-425347" lvl="2" marL="2057297"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3pPr>
            <a:lvl4pPr indent="-482466" lvl="3" marL="2685916"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4pPr>
            <a:lvl5pPr indent="-304642" lvl="4" marL="3143092"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5pPr>
            <a:lvl6pPr indent="-499776" lvl="5" marL="120694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497126" lvl="6" marL="142639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494476" lvl="7" marL="16458377"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491827" lvl="8" marL="18652828"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48" name="Shape 48"/>
          <p:cNvSpPr txBox="1"/>
          <p:nvPr>
            <p:ph idx="2" type="body"/>
          </p:nvPr>
        </p:nvSpPr>
        <p:spPr>
          <a:xfrm>
            <a:off x="922341" y="5548748"/>
            <a:ext cx="10048800" cy="753900"/>
          </a:xfrm>
          <a:prstGeom prst="rect">
            <a:avLst/>
          </a:prstGeom>
          <a:noFill/>
          <a:ln>
            <a:noFill/>
          </a:ln>
        </p:spPr>
        <p:txBody>
          <a:bodyPr anchorCtr="0" anchor="ctr" bIns="91425" lIns="91425" rIns="91425" tIns="91425"/>
          <a:lstStyle>
            <a:lvl1pPr indent="0" lvl="0" marL="0" marR="0" rtl="0" algn="ctr">
              <a:spcBef>
                <a:spcPts val="740"/>
              </a:spcBef>
              <a:buClr>
                <a:srgbClr val="2C3F71"/>
              </a:buClr>
              <a:buFont typeface="Arial"/>
              <a:buNone/>
              <a:defRPr b="1" i="0" sz="3700" u="sng" cap="none" strike="noStrike">
                <a:solidFill>
                  <a:srgbClr val="2C3F71"/>
                </a:solidFill>
                <a:latin typeface="Calibri"/>
                <a:ea typeface="Calibri"/>
                <a:cs typeface="Calibri"/>
                <a:sym typeface="Calibri"/>
              </a:defRPr>
            </a:lvl1pPr>
            <a:lvl2pPr indent="-524332" lvl="1" marL="3565982" marR="0" rtl="0" algn="l">
              <a:spcBef>
                <a:spcPts val="2700"/>
              </a:spcBef>
              <a:buClr>
                <a:schemeClr val="dk1"/>
              </a:buClr>
              <a:buSzPct val="100000"/>
              <a:buFont typeface="Arial"/>
              <a:buChar char="–"/>
              <a:defRPr b="0" i="0" sz="13500" u="none" cap="none" strike="noStrike">
                <a:solidFill>
                  <a:schemeClr val="dk1"/>
                </a:solidFill>
                <a:latin typeface="Calibri"/>
                <a:ea typeface="Calibri"/>
                <a:cs typeface="Calibri"/>
                <a:sym typeface="Calibri"/>
              </a:defRPr>
            </a:lvl2pPr>
            <a:lvl3pPr indent="-368025" lvl="2" marL="5486125" marR="0" rtl="0" algn="l">
              <a:spcBef>
                <a:spcPts val="2320"/>
              </a:spcBef>
              <a:buClr>
                <a:schemeClr val="dk1"/>
              </a:buClr>
              <a:buSzPct val="100000"/>
              <a:buFont typeface="Arial"/>
              <a:buChar char="•"/>
              <a:defRPr b="0" i="0" sz="11600" u="none" cap="none" strike="noStrike">
                <a:solidFill>
                  <a:schemeClr val="dk1"/>
                </a:solidFill>
                <a:latin typeface="Calibri"/>
                <a:ea typeface="Calibri"/>
                <a:cs typeface="Calibri"/>
                <a:sym typeface="Calibri"/>
              </a:defRPr>
            </a:lvl3pPr>
            <a:lvl4pPr indent="-492376" lvl="3" marL="76805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4pPr>
            <a:lvl5pPr indent="-489725" lvl="4" marL="98750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5pPr>
            <a:lvl6pPr indent="-499776" lvl="5" marL="120694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497126" lvl="6" marL="142639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494476" lvl="7" marL="16458377"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491827" lvl="8" marL="18652828"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49" name="Shape 49"/>
          <p:cNvSpPr txBox="1"/>
          <p:nvPr>
            <p:ph idx="3" type="body"/>
          </p:nvPr>
        </p:nvSpPr>
        <p:spPr>
          <a:xfrm>
            <a:off x="922338" y="14212512"/>
            <a:ext cx="10050600" cy="753900"/>
          </a:xfrm>
          <a:prstGeom prst="rect">
            <a:avLst/>
          </a:prstGeom>
          <a:noFill/>
          <a:ln>
            <a:noFill/>
          </a:ln>
        </p:spPr>
        <p:txBody>
          <a:bodyPr anchorCtr="0" anchor="ctr" bIns="91425" lIns="91425" rIns="91425" tIns="91425"/>
          <a:lstStyle>
            <a:lvl1pPr indent="0" lvl="0" marL="0" marR="0" rtl="0" algn="ctr">
              <a:spcBef>
                <a:spcPts val="740"/>
              </a:spcBef>
              <a:buClr>
                <a:srgbClr val="2C3F71"/>
              </a:buClr>
              <a:buFont typeface="Arial"/>
              <a:buNone/>
              <a:defRPr b="1" i="0" sz="3700" u="sng" cap="none" strike="noStrike">
                <a:solidFill>
                  <a:srgbClr val="2C3F71"/>
                </a:solidFill>
                <a:latin typeface="Calibri"/>
                <a:ea typeface="Calibri"/>
                <a:cs typeface="Calibri"/>
                <a:sym typeface="Calibri"/>
              </a:defRPr>
            </a:lvl1pPr>
            <a:lvl2pPr indent="-524332" lvl="1" marL="3565982" marR="0" rtl="0" algn="l">
              <a:spcBef>
                <a:spcPts val="2700"/>
              </a:spcBef>
              <a:buClr>
                <a:schemeClr val="dk1"/>
              </a:buClr>
              <a:buSzPct val="100000"/>
              <a:buFont typeface="Arial"/>
              <a:buChar char="–"/>
              <a:defRPr b="0" i="0" sz="13500" u="none" cap="none" strike="noStrike">
                <a:solidFill>
                  <a:schemeClr val="dk1"/>
                </a:solidFill>
                <a:latin typeface="Calibri"/>
                <a:ea typeface="Calibri"/>
                <a:cs typeface="Calibri"/>
                <a:sym typeface="Calibri"/>
              </a:defRPr>
            </a:lvl2pPr>
            <a:lvl3pPr indent="-368025" lvl="2" marL="5486125" marR="0" rtl="0" algn="l">
              <a:spcBef>
                <a:spcPts val="2320"/>
              </a:spcBef>
              <a:buClr>
                <a:schemeClr val="dk1"/>
              </a:buClr>
              <a:buSzPct val="100000"/>
              <a:buFont typeface="Arial"/>
              <a:buChar char="•"/>
              <a:defRPr b="0" i="0" sz="11600" u="none" cap="none" strike="noStrike">
                <a:solidFill>
                  <a:schemeClr val="dk1"/>
                </a:solidFill>
                <a:latin typeface="Calibri"/>
                <a:ea typeface="Calibri"/>
                <a:cs typeface="Calibri"/>
                <a:sym typeface="Calibri"/>
              </a:defRPr>
            </a:lvl3pPr>
            <a:lvl4pPr indent="-492376" lvl="3" marL="76805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4pPr>
            <a:lvl5pPr indent="-489725" lvl="4" marL="98750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5pPr>
            <a:lvl6pPr indent="-499776" lvl="5" marL="120694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497126" lvl="6" marL="142639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494476" lvl="7" marL="16458377"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491827" lvl="8" marL="18652828"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50" name="Shape 50"/>
          <p:cNvSpPr txBox="1"/>
          <p:nvPr>
            <p:ph idx="4" type="body"/>
          </p:nvPr>
        </p:nvSpPr>
        <p:spPr>
          <a:xfrm>
            <a:off x="11587164" y="6378480"/>
            <a:ext cx="10048799" cy="846299"/>
          </a:xfrm>
          <a:prstGeom prst="rect">
            <a:avLst/>
          </a:prstGeom>
          <a:noFill/>
          <a:ln>
            <a:noFill/>
          </a:ln>
        </p:spPr>
        <p:txBody>
          <a:bodyPr anchorCtr="0" anchor="t" bIns="91425" lIns="91425" rIns="91425" tIns="91425"/>
          <a:lstStyle>
            <a:lvl1pPr indent="0" lvl="0" marL="0" marR="0" rtl="0" algn="l">
              <a:spcBef>
                <a:spcPts val="500"/>
              </a:spcBef>
              <a:buClr>
                <a:srgbClr val="2C3F71"/>
              </a:buClr>
              <a:buFont typeface="Arial"/>
              <a:buNone/>
              <a:defRPr b="0" i="0" sz="2500" u="none" cap="none" strike="noStrike">
                <a:solidFill>
                  <a:srgbClr val="2C3F71"/>
                </a:solidFill>
                <a:latin typeface="Times New Roman"/>
                <a:ea typeface="Times New Roman"/>
                <a:cs typeface="Times New Roman"/>
                <a:sym typeface="Times New Roman"/>
              </a:defRPr>
            </a:lvl1pPr>
            <a:lvl2pPr indent="-425375" lvl="1" marL="1485825"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2pPr>
            <a:lvl3pPr indent="-425347" lvl="2" marL="2057297"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3pPr>
            <a:lvl4pPr indent="-482466" lvl="3" marL="2685916"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4pPr>
            <a:lvl5pPr indent="-304642" lvl="4" marL="3143092"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5pPr>
            <a:lvl6pPr indent="-499776" lvl="5" marL="120694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497126" lvl="6" marL="142639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494476" lvl="7" marL="16458377"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491827" lvl="8" marL="18652828"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51" name="Shape 51"/>
          <p:cNvSpPr txBox="1"/>
          <p:nvPr>
            <p:ph idx="5" type="body"/>
          </p:nvPr>
        </p:nvSpPr>
        <p:spPr>
          <a:xfrm>
            <a:off x="11587165" y="5548748"/>
            <a:ext cx="10048800" cy="753900"/>
          </a:xfrm>
          <a:prstGeom prst="rect">
            <a:avLst/>
          </a:prstGeom>
          <a:noFill/>
          <a:ln>
            <a:noFill/>
          </a:ln>
        </p:spPr>
        <p:txBody>
          <a:bodyPr anchorCtr="0" anchor="ctr" bIns="91425" lIns="91425" rIns="91425" tIns="91425"/>
          <a:lstStyle>
            <a:lvl1pPr indent="0" lvl="0" marL="0" marR="0" rtl="0" algn="ctr">
              <a:spcBef>
                <a:spcPts val="740"/>
              </a:spcBef>
              <a:buClr>
                <a:srgbClr val="2C3F71"/>
              </a:buClr>
              <a:buFont typeface="Arial"/>
              <a:buNone/>
              <a:defRPr b="1" i="0" sz="3700" u="sng" cap="none" strike="noStrike">
                <a:solidFill>
                  <a:srgbClr val="2C3F71"/>
                </a:solidFill>
                <a:latin typeface="Calibri"/>
                <a:ea typeface="Calibri"/>
                <a:cs typeface="Calibri"/>
                <a:sym typeface="Calibri"/>
              </a:defRPr>
            </a:lvl1pPr>
            <a:lvl2pPr indent="-524332" lvl="1" marL="3565982" marR="0" rtl="0" algn="l">
              <a:spcBef>
                <a:spcPts val="2700"/>
              </a:spcBef>
              <a:buClr>
                <a:schemeClr val="dk1"/>
              </a:buClr>
              <a:buSzPct val="100000"/>
              <a:buFont typeface="Arial"/>
              <a:buChar char="–"/>
              <a:defRPr b="0" i="0" sz="13500" u="none" cap="none" strike="noStrike">
                <a:solidFill>
                  <a:schemeClr val="dk1"/>
                </a:solidFill>
                <a:latin typeface="Calibri"/>
                <a:ea typeface="Calibri"/>
                <a:cs typeface="Calibri"/>
                <a:sym typeface="Calibri"/>
              </a:defRPr>
            </a:lvl2pPr>
            <a:lvl3pPr indent="-368025" lvl="2" marL="5486125" marR="0" rtl="0" algn="l">
              <a:spcBef>
                <a:spcPts val="2320"/>
              </a:spcBef>
              <a:buClr>
                <a:schemeClr val="dk1"/>
              </a:buClr>
              <a:buSzPct val="100000"/>
              <a:buFont typeface="Arial"/>
              <a:buChar char="•"/>
              <a:defRPr b="0" i="0" sz="11600" u="none" cap="none" strike="noStrike">
                <a:solidFill>
                  <a:schemeClr val="dk1"/>
                </a:solidFill>
                <a:latin typeface="Calibri"/>
                <a:ea typeface="Calibri"/>
                <a:cs typeface="Calibri"/>
                <a:sym typeface="Calibri"/>
              </a:defRPr>
            </a:lvl3pPr>
            <a:lvl4pPr indent="-492376" lvl="3" marL="76805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4pPr>
            <a:lvl5pPr indent="-489725" lvl="4" marL="98750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5pPr>
            <a:lvl6pPr indent="-499776" lvl="5" marL="120694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497126" lvl="6" marL="142639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494476" lvl="7" marL="16458377"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491827" lvl="8" marL="18652828"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52" name="Shape 52"/>
          <p:cNvSpPr txBox="1"/>
          <p:nvPr>
            <p:ph idx="6" type="body"/>
          </p:nvPr>
        </p:nvSpPr>
        <p:spPr>
          <a:xfrm>
            <a:off x="22258339" y="6378480"/>
            <a:ext cx="10048800" cy="846299"/>
          </a:xfrm>
          <a:prstGeom prst="rect">
            <a:avLst/>
          </a:prstGeom>
          <a:noFill/>
          <a:ln>
            <a:noFill/>
          </a:ln>
        </p:spPr>
        <p:txBody>
          <a:bodyPr anchorCtr="0" anchor="t" bIns="91425" lIns="91425" rIns="91425" tIns="91425"/>
          <a:lstStyle>
            <a:lvl1pPr indent="0" lvl="0" marL="0" marR="0" rtl="0" algn="l">
              <a:spcBef>
                <a:spcPts val="500"/>
              </a:spcBef>
              <a:buClr>
                <a:srgbClr val="2C3F71"/>
              </a:buClr>
              <a:buFont typeface="Arial"/>
              <a:buNone/>
              <a:defRPr b="0" i="0" sz="2500" u="none" cap="none" strike="noStrike">
                <a:solidFill>
                  <a:srgbClr val="2C3F71"/>
                </a:solidFill>
                <a:latin typeface="Times New Roman"/>
                <a:ea typeface="Times New Roman"/>
                <a:cs typeface="Times New Roman"/>
                <a:sym typeface="Times New Roman"/>
              </a:defRPr>
            </a:lvl1pPr>
            <a:lvl2pPr indent="-425375" lvl="1" marL="1485825"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2pPr>
            <a:lvl3pPr indent="-425347" lvl="2" marL="2057297"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3pPr>
            <a:lvl4pPr indent="-482466" lvl="3" marL="2685916"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4pPr>
            <a:lvl5pPr indent="-304642" lvl="4" marL="3143092"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5pPr>
            <a:lvl6pPr indent="-499776" lvl="5" marL="120694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497126" lvl="6" marL="142639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494476" lvl="7" marL="16458377"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491827" lvl="8" marL="18652828"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53" name="Shape 53"/>
          <p:cNvSpPr txBox="1"/>
          <p:nvPr>
            <p:ph idx="7" type="body"/>
          </p:nvPr>
        </p:nvSpPr>
        <p:spPr>
          <a:xfrm>
            <a:off x="22250400" y="5548748"/>
            <a:ext cx="10058400" cy="753900"/>
          </a:xfrm>
          <a:prstGeom prst="rect">
            <a:avLst/>
          </a:prstGeom>
          <a:noFill/>
          <a:ln>
            <a:noFill/>
          </a:ln>
        </p:spPr>
        <p:txBody>
          <a:bodyPr anchorCtr="0" anchor="ctr" bIns="91425" lIns="91425" rIns="91425" tIns="91425"/>
          <a:lstStyle>
            <a:lvl1pPr indent="0" lvl="0" marL="0" marR="0" rtl="0" algn="ctr">
              <a:spcBef>
                <a:spcPts val="740"/>
              </a:spcBef>
              <a:buClr>
                <a:srgbClr val="2C3F71"/>
              </a:buClr>
              <a:buFont typeface="Arial"/>
              <a:buNone/>
              <a:defRPr b="1" i="0" sz="3700" u="sng" cap="none" strike="noStrike">
                <a:solidFill>
                  <a:srgbClr val="2C3F71"/>
                </a:solidFill>
                <a:latin typeface="Calibri"/>
                <a:ea typeface="Calibri"/>
                <a:cs typeface="Calibri"/>
                <a:sym typeface="Calibri"/>
              </a:defRPr>
            </a:lvl1pPr>
            <a:lvl2pPr indent="-524332" lvl="1" marL="3565982" marR="0" rtl="0" algn="l">
              <a:spcBef>
                <a:spcPts val="2700"/>
              </a:spcBef>
              <a:buClr>
                <a:schemeClr val="dk1"/>
              </a:buClr>
              <a:buSzPct val="100000"/>
              <a:buFont typeface="Arial"/>
              <a:buChar char="–"/>
              <a:defRPr b="0" i="0" sz="13500" u="none" cap="none" strike="noStrike">
                <a:solidFill>
                  <a:schemeClr val="dk1"/>
                </a:solidFill>
                <a:latin typeface="Calibri"/>
                <a:ea typeface="Calibri"/>
                <a:cs typeface="Calibri"/>
                <a:sym typeface="Calibri"/>
              </a:defRPr>
            </a:lvl2pPr>
            <a:lvl3pPr indent="-368025" lvl="2" marL="5486125" marR="0" rtl="0" algn="l">
              <a:spcBef>
                <a:spcPts val="2320"/>
              </a:spcBef>
              <a:buClr>
                <a:schemeClr val="dk1"/>
              </a:buClr>
              <a:buSzPct val="100000"/>
              <a:buFont typeface="Arial"/>
              <a:buChar char="•"/>
              <a:defRPr b="0" i="0" sz="11600" u="none" cap="none" strike="noStrike">
                <a:solidFill>
                  <a:schemeClr val="dk1"/>
                </a:solidFill>
                <a:latin typeface="Calibri"/>
                <a:ea typeface="Calibri"/>
                <a:cs typeface="Calibri"/>
                <a:sym typeface="Calibri"/>
              </a:defRPr>
            </a:lvl3pPr>
            <a:lvl4pPr indent="-492376" lvl="3" marL="76805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4pPr>
            <a:lvl5pPr indent="-489725" lvl="4" marL="98750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5pPr>
            <a:lvl6pPr indent="-499776" lvl="5" marL="120694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497126" lvl="6" marL="142639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494476" lvl="7" marL="16458377"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491827" lvl="8" marL="18652828"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54" name="Shape 54"/>
          <p:cNvSpPr txBox="1"/>
          <p:nvPr>
            <p:ph idx="8" type="body"/>
          </p:nvPr>
        </p:nvSpPr>
        <p:spPr>
          <a:xfrm>
            <a:off x="32914028" y="5548748"/>
            <a:ext cx="10047000" cy="753900"/>
          </a:xfrm>
          <a:prstGeom prst="rect">
            <a:avLst/>
          </a:prstGeom>
          <a:noFill/>
          <a:ln>
            <a:noFill/>
          </a:ln>
        </p:spPr>
        <p:txBody>
          <a:bodyPr anchorCtr="0" anchor="ctr" bIns="91425" lIns="91425" rIns="91425" tIns="91425"/>
          <a:lstStyle>
            <a:lvl1pPr indent="0" lvl="0" marL="0" marR="0" rtl="0" algn="ctr">
              <a:spcBef>
                <a:spcPts val="740"/>
              </a:spcBef>
              <a:buClr>
                <a:srgbClr val="2C3F71"/>
              </a:buClr>
              <a:buFont typeface="Arial"/>
              <a:buNone/>
              <a:defRPr b="1" i="0" sz="3700" u="sng" cap="none" strike="noStrike">
                <a:solidFill>
                  <a:srgbClr val="2C3F71"/>
                </a:solidFill>
                <a:latin typeface="Calibri"/>
                <a:ea typeface="Calibri"/>
                <a:cs typeface="Calibri"/>
                <a:sym typeface="Calibri"/>
              </a:defRPr>
            </a:lvl1pPr>
            <a:lvl2pPr indent="-524332" lvl="1" marL="3565982" marR="0" rtl="0" algn="l">
              <a:spcBef>
                <a:spcPts val="2700"/>
              </a:spcBef>
              <a:buClr>
                <a:schemeClr val="dk1"/>
              </a:buClr>
              <a:buSzPct val="100000"/>
              <a:buFont typeface="Arial"/>
              <a:buChar char="–"/>
              <a:defRPr b="0" i="0" sz="13500" u="none" cap="none" strike="noStrike">
                <a:solidFill>
                  <a:schemeClr val="dk1"/>
                </a:solidFill>
                <a:latin typeface="Calibri"/>
                <a:ea typeface="Calibri"/>
                <a:cs typeface="Calibri"/>
                <a:sym typeface="Calibri"/>
              </a:defRPr>
            </a:lvl2pPr>
            <a:lvl3pPr indent="-368025" lvl="2" marL="5486125" marR="0" rtl="0" algn="l">
              <a:spcBef>
                <a:spcPts val="2320"/>
              </a:spcBef>
              <a:buClr>
                <a:schemeClr val="dk1"/>
              </a:buClr>
              <a:buSzPct val="100000"/>
              <a:buFont typeface="Arial"/>
              <a:buChar char="•"/>
              <a:defRPr b="0" i="0" sz="11600" u="none" cap="none" strike="noStrike">
                <a:solidFill>
                  <a:schemeClr val="dk1"/>
                </a:solidFill>
                <a:latin typeface="Calibri"/>
                <a:ea typeface="Calibri"/>
                <a:cs typeface="Calibri"/>
                <a:sym typeface="Calibri"/>
              </a:defRPr>
            </a:lvl3pPr>
            <a:lvl4pPr indent="-492376" lvl="3" marL="76805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4pPr>
            <a:lvl5pPr indent="-489725" lvl="4" marL="98750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5pPr>
            <a:lvl6pPr indent="-499776" lvl="5" marL="120694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497126" lvl="6" marL="142639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494476" lvl="7" marL="16458377"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491827" lvl="8" marL="18652828"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55" name="Shape 55"/>
          <p:cNvSpPr txBox="1"/>
          <p:nvPr>
            <p:ph idx="9" type="body"/>
          </p:nvPr>
        </p:nvSpPr>
        <p:spPr>
          <a:xfrm>
            <a:off x="32914028" y="6378480"/>
            <a:ext cx="10047000" cy="846299"/>
          </a:xfrm>
          <a:prstGeom prst="rect">
            <a:avLst/>
          </a:prstGeom>
          <a:noFill/>
          <a:ln>
            <a:noFill/>
          </a:ln>
        </p:spPr>
        <p:txBody>
          <a:bodyPr anchorCtr="0" anchor="t" bIns="91425" lIns="91425" rIns="91425" tIns="91425"/>
          <a:lstStyle>
            <a:lvl1pPr indent="0" lvl="0" marL="0" marR="0" rtl="0" algn="l">
              <a:spcBef>
                <a:spcPts val="500"/>
              </a:spcBef>
              <a:buClr>
                <a:srgbClr val="2C3F71"/>
              </a:buClr>
              <a:buFont typeface="Arial"/>
              <a:buNone/>
              <a:defRPr b="0" i="0" sz="2500" u="none" cap="none" strike="noStrike">
                <a:solidFill>
                  <a:srgbClr val="2C3F71"/>
                </a:solidFill>
                <a:latin typeface="Times New Roman"/>
                <a:ea typeface="Times New Roman"/>
                <a:cs typeface="Times New Roman"/>
                <a:sym typeface="Times New Roman"/>
              </a:defRPr>
            </a:lvl1pPr>
            <a:lvl2pPr indent="-425375" lvl="1" marL="1485825"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2pPr>
            <a:lvl3pPr indent="-425347" lvl="2" marL="2057297"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3pPr>
            <a:lvl4pPr indent="-482466" lvl="3" marL="2685916"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4pPr>
            <a:lvl5pPr indent="-304642" lvl="4" marL="3143092"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5pPr>
            <a:lvl6pPr indent="-499776" lvl="5" marL="120694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497126" lvl="6" marL="142639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494476" lvl="7" marL="16458377"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491827" lvl="8" marL="18652828"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56" name="Shape 56"/>
          <p:cNvSpPr txBox="1"/>
          <p:nvPr>
            <p:ph idx="13" type="body"/>
          </p:nvPr>
        </p:nvSpPr>
        <p:spPr>
          <a:xfrm>
            <a:off x="32914028" y="14272737"/>
            <a:ext cx="10047000" cy="753900"/>
          </a:xfrm>
          <a:prstGeom prst="rect">
            <a:avLst/>
          </a:prstGeom>
          <a:noFill/>
          <a:ln>
            <a:noFill/>
          </a:ln>
        </p:spPr>
        <p:txBody>
          <a:bodyPr anchorCtr="0" anchor="ctr" bIns="91425" lIns="91425" rIns="91425" tIns="91425"/>
          <a:lstStyle>
            <a:lvl1pPr indent="0" lvl="0" marL="0" marR="0" rtl="0" algn="ctr">
              <a:spcBef>
                <a:spcPts val="740"/>
              </a:spcBef>
              <a:buClr>
                <a:srgbClr val="2C3F71"/>
              </a:buClr>
              <a:buFont typeface="Arial"/>
              <a:buNone/>
              <a:defRPr b="1" i="0" sz="3700" u="sng" cap="none" strike="noStrike">
                <a:solidFill>
                  <a:srgbClr val="2C3F71"/>
                </a:solidFill>
                <a:latin typeface="Calibri"/>
                <a:ea typeface="Calibri"/>
                <a:cs typeface="Calibri"/>
                <a:sym typeface="Calibri"/>
              </a:defRPr>
            </a:lvl1pPr>
            <a:lvl2pPr indent="-524332" lvl="1" marL="3565982" marR="0" rtl="0" algn="l">
              <a:spcBef>
                <a:spcPts val="2700"/>
              </a:spcBef>
              <a:buClr>
                <a:schemeClr val="dk1"/>
              </a:buClr>
              <a:buSzPct val="100000"/>
              <a:buFont typeface="Arial"/>
              <a:buChar char="–"/>
              <a:defRPr b="0" i="0" sz="13500" u="none" cap="none" strike="noStrike">
                <a:solidFill>
                  <a:schemeClr val="dk1"/>
                </a:solidFill>
                <a:latin typeface="Calibri"/>
                <a:ea typeface="Calibri"/>
                <a:cs typeface="Calibri"/>
                <a:sym typeface="Calibri"/>
              </a:defRPr>
            </a:lvl2pPr>
            <a:lvl3pPr indent="-368025" lvl="2" marL="5486125" marR="0" rtl="0" algn="l">
              <a:spcBef>
                <a:spcPts val="2320"/>
              </a:spcBef>
              <a:buClr>
                <a:schemeClr val="dk1"/>
              </a:buClr>
              <a:buSzPct val="100000"/>
              <a:buFont typeface="Arial"/>
              <a:buChar char="•"/>
              <a:defRPr b="0" i="0" sz="11600" u="none" cap="none" strike="noStrike">
                <a:solidFill>
                  <a:schemeClr val="dk1"/>
                </a:solidFill>
                <a:latin typeface="Calibri"/>
                <a:ea typeface="Calibri"/>
                <a:cs typeface="Calibri"/>
                <a:sym typeface="Calibri"/>
              </a:defRPr>
            </a:lvl3pPr>
            <a:lvl4pPr indent="-492376" lvl="3" marL="76805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4pPr>
            <a:lvl5pPr indent="-489725" lvl="4" marL="98750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5pPr>
            <a:lvl6pPr indent="-499776" lvl="5" marL="120694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497126" lvl="6" marL="142639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494476" lvl="7" marL="16458377"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491827" lvl="8" marL="18652828"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57" name="Shape 57"/>
          <p:cNvSpPr txBox="1"/>
          <p:nvPr>
            <p:ph idx="14" type="body"/>
          </p:nvPr>
        </p:nvSpPr>
        <p:spPr>
          <a:xfrm>
            <a:off x="32914028" y="15011401"/>
            <a:ext cx="10052100" cy="846300"/>
          </a:xfrm>
          <a:prstGeom prst="rect">
            <a:avLst/>
          </a:prstGeom>
          <a:noFill/>
          <a:ln>
            <a:noFill/>
          </a:ln>
        </p:spPr>
        <p:txBody>
          <a:bodyPr anchorCtr="0" anchor="t" bIns="91425" lIns="91425" rIns="91425" tIns="91425"/>
          <a:lstStyle>
            <a:lvl1pPr indent="0" lvl="0" marL="0" marR="0" rtl="0" algn="l">
              <a:spcBef>
                <a:spcPts val="500"/>
              </a:spcBef>
              <a:buClr>
                <a:srgbClr val="2C3F71"/>
              </a:buClr>
              <a:buFont typeface="Arial"/>
              <a:buNone/>
              <a:defRPr b="0" i="0" sz="2500" u="none" cap="none" strike="noStrike">
                <a:solidFill>
                  <a:srgbClr val="2C3F71"/>
                </a:solidFill>
                <a:latin typeface="Times New Roman"/>
                <a:ea typeface="Times New Roman"/>
                <a:cs typeface="Times New Roman"/>
                <a:sym typeface="Times New Roman"/>
              </a:defRPr>
            </a:lvl1pPr>
            <a:lvl2pPr indent="-425375" lvl="1" marL="1485825"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2pPr>
            <a:lvl3pPr indent="-425347" lvl="2" marL="2057297"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3pPr>
            <a:lvl4pPr indent="-482466" lvl="3" marL="2685916"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4pPr>
            <a:lvl5pPr indent="-304642" lvl="4" marL="3143092"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5pPr>
            <a:lvl6pPr indent="-499776" lvl="5" marL="120694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497126" lvl="6" marL="142639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494476" lvl="7" marL="16458377"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491827" lvl="8" marL="18652828"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58" name="Shape 58"/>
          <p:cNvSpPr txBox="1"/>
          <p:nvPr>
            <p:ph idx="15" type="body"/>
          </p:nvPr>
        </p:nvSpPr>
        <p:spPr>
          <a:xfrm>
            <a:off x="32914028" y="25679401"/>
            <a:ext cx="10047000" cy="753900"/>
          </a:xfrm>
          <a:prstGeom prst="rect">
            <a:avLst/>
          </a:prstGeom>
          <a:noFill/>
          <a:ln>
            <a:noFill/>
          </a:ln>
        </p:spPr>
        <p:txBody>
          <a:bodyPr anchorCtr="0" anchor="ctr" bIns="91425" lIns="91425" rIns="91425" tIns="91425"/>
          <a:lstStyle>
            <a:lvl1pPr indent="0" lvl="0" marL="0" marR="0" rtl="0" algn="ctr">
              <a:spcBef>
                <a:spcPts val="740"/>
              </a:spcBef>
              <a:buClr>
                <a:srgbClr val="2C3F71"/>
              </a:buClr>
              <a:buFont typeface="Arial"/>
              <a:buNone/>
              <a:defRPr b="1" i="0" sz="3700" u="sng" cap="none" strike="noStrike">
                <a:solidFill>
                  <a:srgbClr val="2C3F71"/>
                </a:solidFill>
                <a:latin typeface="Calibri"/>
                <a:ea typeface="Calibri"/>
                <a:cs typeface="Calibri"/>
                <a:sym typeface="Calibri"/>
              </a:defRPr>
            </a:lvl1pPr>
            <a:lvl2pPr indent="-524332" lvl="1" marL="3565982" marR="0" rtl="0" algn="l">
              <a:spcBef>
                <a:spcPts val="2700"/>
              </a:spcBef>
              <a:buClr>
                <a:schemeClr val="dk1"/>
              </a:buClr>
              <a:buSzPct val="100000"/>
              <a:buFont typeface="Arial"/>
              <a:buChar char="–"/>
              <a:defRPr b="0" i="0" sz="13500" u="none" cap="none" strike="noStrike">
                <a:solidFill>
                  <a:schemeClr val="dk1"/>
                </a:solidFill>
                <a:latin typeface="Calibri"/>
                <a:ea typeface="Calibri"/>
                <a:cs typeface="Calibri"/>
                <a:sym typeface="Calibri"/>
              </a:defRPr>
            </a:lvl2pPr>
            <a:lvl3pPr indent="-368025" lvl="2" marL="5486125" marR="0" rtl="0" algn="l">
              <a:spcBef>
                <a:spcPts val="2320"/>
              </a:spcBef>
              <a:buClr>
                <a:schemeClr val="dk1"/>
              </a:buClr>
              <a:buSzPct val="100000"/>
              <a:buFont typeface="Arial"/>
              <a:buChar char="•"/>
              <a:defRPr b="0" i="0" sz="11600" u="none" cap="none" strike="noStrike">
                <a:solidFill>
                  <a:schemeClr val="dk1"/>
                </a:solidFill>
                <a:latin typeface="Calibri"/>
                <a:ea typeface="Calibri"/>
                <a:cs typeface="Calibri"/>
                <a:sym typeface="Calibri"/>
              </a:defRPr>
            </a:lvl3pPr>
            <a:lvl4pPr indent="-492376" lvl="3" marL="76805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4pPr>
            <a:lvl5pPr indent="-489725" lvl="4" marL="98750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5pPr>
            <a:lvl6pPr indent="-499776" lvl="5" marL="120694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497126" lvl="6" marL="142639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494476" lvl="7" marL="16458377"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491827" lvl="8" marL="18652828"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59" name="Shape 59"/>
          <p:cNvSpPr txBox="1"/>
          <p:nvPr>
            <p:ph idx="16" type="body"/>
          </p:nvPr>
        </p:nvSpPr>
        <p:spPr>
          <a:xfrm>
            <a:off x="32914028" y="26433446"/>
            <a:ext cx="10052100" cy="846300"/>
          </a:xfrm>
          <a:prstGeom prst="rect">
            <a:avLst/>
          </a:prstGeom>
          <a:noFill/>
          <a:ln>
            <a:noFill/>
          </a:ln>
        </p:spPr>
        <p:txBody>
          <a:bodyPr anchorCtr="0" anchor="t" bIns="91425" lIns="91425" rIns="91425" tIns="91425"/>
          <a:lstStyle>
            <a:lvl1pPr indent="0" lvl="0" marL="0" marR="0" rtl="0" algn="l">
              <a:spcBef>
                <a:spcPts val="500"/>
              </a:spcBef>
              <a:buClr>
                <a:srgbClr val="2C3F71"/>
              </a:buClr>
              <a:buFont typeface="Arial"/>
              <a:buNone/>
              <a:defRPr b="0" i="0" sz="2500" u="none" cap="none" strike="noStrike">
                <a:solidFill>
                  <a:srgbClr val="2C3F71"/>
                </a:solidFill>
                <a:latin typeface="Times New Roman"/>
                <a:ea typeface="Times New Roman"/>
                <a:cs typeface="Times New Roman"/>
                <a:sym typeface="Times New Roman"/>
              </a:defRPr>
            </a:lvl1pPr>
            <a:lvl2pPr indent="-425375" lvl="1" marL="1485825"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2pPr>
            <a:lvl3pPr indent="-425347" lvl="2" marL="2057297"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3pPr>
            <a:lvl4pPr indent="-482466" lvl="3" marL="2685916"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4pPr>
            <a:lvl5pPr indent="-304642" lvl="4" marL="3143092"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5pPr>
            <a:lvl6pPr indent="-499776" lvl="5" marL="120694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497126" lvl="6" marL="142639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494476" lvl="7" marL="16458377"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491827" lvl="8" marL="18652828"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60" name="Shape 60"/>
          <p:cNvSpPr txBox="1"/>
          <p:nvPr>
            <p:ph idx="17" type="body"/>
          </p:nvPr>
        </p:nvSpPr>
        <p:spPr>
          <a:xfrm>
            <a:off x="904187" y="14951551"/>
            <a:ext cx="10056900" cy="846300"/>
          </a:xfrm>
          <a:prstGeom prst="rect">
            <a:avLst/>
          </a:prstGeom>
          <a:noFill/>
          <a:ln>
            <a:noFill/>
          </a:ln>
        </p:spPr>
        <p:txBody>
          <a:bodyPr anchorCtr="0" anchor="t" bIns="91425" lIns="91425" rIns="91425" tIns="91425"/>
          <a:lstStyle>
            <a:lvl1pPr indent="0" lvl="0" marL="0" marR="0" rtl="0" algn="l">
              <a:spcBef>
                <a:spcPts val="500"/>
              </a:spcBef>
              <a:buClr>
                <a:srgbClr val="2C3F71"/>
              </a:buClr>
              <a:buFont typeface="Arial"/>
              <a:buNone/>
              <a:defRPr b="0" i="0" sz="2500" u="none" cap="none" strike="noStrike">
                <a:solidFill>
                  <a:srgbClr val="2C3F71"/>
                </a:solidFill>
                <a:latin typeface="Times New Roman"/>
                <a:ea typeface="Times New Roman"/>
                <a:cs typeface="Times New Roman"/>
                <a:sym typeface="Times New Roman"/>
              </a:defRPr>
            </a:lvl1pPr>
            <a:lvl2pPr indent="-425375" lvl="1" marL="1485825"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2pPr>
            <a:lvl3pPr indent="-425347" lvl="2" marL="2057297"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3pPr>
            <a:lvl4pPr indent="-482466" lvl="3" marL="2685916"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4pPr>
            <a:lvl5pPr indent="-304642" lvl="4" marL="3143092"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5pPr>
            <a:lvl6pPr indent="-499776" lvl="5" marL="120694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497126" lvl="6" marL="142639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494476" lvl="7" marL="16458377"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491827" lvl="8" marL="18652828"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61" name="Shape 61"/>
          <p:cNvSpPr txBox="1"/>
          <p:nvPr>
            <p:ph idx="18" type="body"/>
          </p:nvPr>
        </p:nvSpPr>
        <p:spPr>
          <a:xfrm>
            <a:off x="5932592" y="3383946"/>
            <a:ext cx="31998900" cy="1280100"/>
          </a:xfrm>
          <a:prstGeom prst="rect">
            <a:avLst/>
          </a:prstGeom>
          <a:noFill/>
          <a:ln>
            <a:noFill/>
          </a:ln>
        </p:spPr>
        <p:txBody>
          <a:bodyPr anchorCtr="0" anchor="t" bIns="91425" lIns="91425" rIns="91425" tIns="91425"/>
          <a:lstStyle>
            <a:lvl1pPr indent="0" lvl="0" marL="0" marR="0" rtl="0" algn="ctr">
              <a:spcBef>
                <a:spcPts val="1200"/>
              </a:spcBef>
              <a:buClr>
                <a:schemeClr val="lt1"/>
              </a:buClr>
              <a:buFont typeface="Arial"/>
              <a:buNone/>
              <a:defRPr b="0" i="0" sz="6000" u="none" cap="none" strike="noStrike">
                <a:solidFill>
                  <a:schemeClr val="lt1"/>
                </a:solidFill>
                <a:latin typeface="Calibri"/>
                <a:ea typeface="Calibri"/>
                <a:cs typeface="Calibri"/>
                <a:sym typeface="Calibri"/>
              </a:defRPr>
            </a:lvl1pPr>
            <a:lvl2pPr indent="-1381582" lvl="1" marL="3565982" marR="0" rtl="0" algn="l">
              <a:spcBef>
                <a:spcPts val="1440"/>
              </a:spcBef>
              <a:buClr>
                <a:schemeClr val="dk1"/>
              </a:buClr>
              <a:buFont typeface="Arial"/>
              <a:buNone/>
              <a:defRPr b="0" i="0" sz="7200" u="none" cap="none" strike="noStrike">
                <a:solidFill>
                  <a:schemeClr val="dk1"/>
                </a:solidFill>
                <a:latin typeface="Calibri"/>
                <a:ea typeface="Calibri"/>
                <a:cs typeface="Calibri"/>
                <a:sym typeface="Calibri"/>
              </a:defRPr>
            </a:lvl2pPr>
            <a:lvl3pPr indent="-1104625" lvl="2" marL="5486125" marR="0" rtl="0" algn="l">
              <a:spcBef>
                <a:spcPts val="1440"/>
              </a:spcBef>
              <a:buClr>
                <a:schemeClr val="dk1"/>
              </a:buClr>
              <a:buFont typeface="Arial"/>
              <a:buNone/>
              <a:defRPr b="0" i="0" sz="7200" u="none" cap="none" strike="noStrike">
                <a:solidFill>
                  <a:schemeClr val="dk1"/>
                </a:solidFill>
                <a:latin typeface="Calibri"/>
                <a:ea typeface="Calibri"/>
                <a:cs typeface="Calibri"/>
                <a:sym typeface="Calibri"/>
              </a:defRPr>
            </a:lvl3pPr>
            <a:lvl4pPr indent="-1101976" lvl="3" marL="7680576" marR="0" rtl="0" algn="l">
              <a:spcBef>
                <a:spcPts val="1440"/>
              </a:spcBef>
              <a:buClr>
                <a:schemeClr val="dk1"/>
              </a:buClr>
              <a:buFont typeface="Arial"/>
              <a:buNone/>
              <a:defRPr b="0" i="0" sz="7200" u="none" cap="none" strike="noStrike">
                <a:solidFill>
                  <a:schemeClr val="dk1"/>
                </a:solidFill>
                <a:latin typeface="Calibri"/>
                <a:ea typeface="Calibri"/>
                <a:cs typeface="Calibri"/>
                <a:sym typeface="Calibri"/>
              </a:defRPr>
            </a:lvl4pPr>
            <a:lvl5pPr indent="-1099325" lvl="4" marL="9875026" marR="0" rtl="0" algn="l">
              <a:spcBef>
                <a:spcPts val="1440"/>
              </a:spcBef>
              <a:buClr>
                <a:schemeClr val="dk1"/>
              </a:buClr>
              <a:buFont typeface="Arial"/>
              <a:buNone/>
              <a:defRPr b="0" i="0" sz="7200" u="none" cap="none" strike="noStrike">
                <a:solidFill>
                  <a:schemeClr val="dk1"/>
                </a:solidFill>
                <a:latin typeface="Calibri"/>
                <a:ea typeface="Calibri"/>
                <a:cs typeface="Calibri"/>
                <a:sym typeface="Calibri"/>
              </a:defRPr>
            </a:lvl5pPr>
            <a:lvl6pPr indent="-499776" lvl="5" marL="120694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497126" lvl="6" marL="142639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494476" lvl="7" marL="16458377"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491827" lvl="8" marL="18652828"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62" name="Shape 62"/>
          <p:cNvSpPr txBox="1"/>
          <p:nvPr>
            <p:ph idx="19" type="body"/>
          </p:nvPr>
        </p:nvSpPr>
        <p:spPr>
          <a:xfrm>
            <a:off x="5932592" y="2103786"/>
            <a:ext cx="31998900" cy="1280100"/>
          </a:xfrm>
          <a:prstGeom prst="rect">
            <a:avLst/>
          </a:prstGeom>
          <a:noFill/>
          <a:ln>
            <a:noFill/>
          </a:ln>
        </p:spPr>
        <p:txBody>
          <a:bodyPr anchorCtr="1" anchor="t" bIns="91425" lIns="91425" rIns="91425" tIns="91425"/>
          <a:lstStyle>
            <a:lvl1pPr indent="0" lvl="0" marL="0" marR="0" rtl="0" algn="ctr">
              <a:spcBef>
                <a:spcPts val="1760"/>
              </a:spcBef>
              <a:buClr>
                <a:schemeClr val="lt1"/>
              </a:buClr>
              <a:buFont typeface="Arial"/>
              <a:buNone/>
              <a:defRPr b="0" i="0" sz="8800" u="none" cap="none" strike="noStrike">
                <a:solidFill>
                  <a:schemeClr val="lt1"/>
                </a:solidFill>
                <a:latin typeface="Calibri"/>
                <a:ea typeface="Calibri"/>
                <a:cs typeface="Calibri"/>
                <a:sym typeface="Calibri"/>
              </a:defRPr>
            </a:lvl1pPr>
            <a:lvl2pPr indent="-1381582" lvl="1" marL="3565982" marR="0" rtl="0" algn="l">
              <a:spcBef>
                <a:spcPts val="1440"/>
              </a:spcBef>
              <a:buClr>
                <a:schemeClr val="dk1"/>
              </a:buClr>
              <a:buFont typeface="Arial"/>
              <a:buNone/>
              <a:defRPr b="0" i="0" sz="7200" u="none" cap="none" strike="noStrike">
                <a:solidFill>
                  <a:schemeClr val="dk1"/>
                </a:solidFill>
                <a:latin typeface="Calibri"/>
                <a:ea typeface="Calibri"/>
                <a:cs typeface="Calibri"/>
                <a:sym typeface="Calibri"/>
              </a:defRPr>
            </a:lvl2pPr>
            <a:lvl3pPr indent="-1104625" lvl="2" marL="5486125" marR="0" rtl="0" algn="l">
              <a:spcBef>
                <a:spcPts val="1440"/>
              </a:spcBef>
              <a:buClr>
                <a:schemeClr val="dk1"/>
              </a:buClr>
              <a:buFont typeface="Arial"/>
              <a:buNone/>
              <a:defRPr b="0" i="0" sz="7200" u="none" cap="none" strike="noStrike">
                <a:solidFill>
                  <a:schemeClr val="dk1"/>
                </a:solidFill>
                <a:latin typeface="Calibri"/>
                <a:ea typeface="Calibri"/>
                <a:cs typeface="Calibri"/>
                <a:sym typeface="Calibri"/>
              </a:defRPr>
            </a:lvl3pPr>
            <a:lvl4pPr indent="-1101976" lvl="3" marL="7680576" marR="0" rtl="0" algn="l">
              <a:spcBef>
                <a:spcPts val="1440"/>
              </a:spcBef>
              <a:buClr>
                <a:schemeClr val="dk1"/>
              </a:buClr>
              <a:buFont typeface="Arial"/>
              <a:buNone/>
              <a:defRPr b="0" i="0" sz="7200" u="none" cap="none" strike="noStrike">
                <a:solidFill>
                  <a:schemeClr val="dk1"/>
                </a:solidFill>
                <a:latin typeface="Calibri"/>
                <a:ea typeface="Calibri"/>
                <a:cs typeface="Calibri"/>
                <a:sym typeface="Calibri"/>
              </a:defRPr>
            </a:lvl4pPr>
            <a:lvl5pPr indent="-1099325" lvl="4" marL="9875026" marR="0" rtl="0" algn="l">
              <a:spcBef>
                <a:spcPts val="1440"/>
              </a:spcBef>
              <a:buClr>
                <a:schemeClr val="dk1"/>
              </a:buClr>
              <a:buFont typeface="Arial"/>
              <a:buNone/>
              <a:defRPr b="0" i="0" sz="7200" u="none" cap="none" strike="noStrike">
                <a:solidFill>
                  <a:schemeClr val="dk1"/>
                </a:solidFill>
                <a:latin typeface="Calibri"/>
                <a:ea typeface="Calibri"/>
                <a:cs typeface="Calibri"/>
                <a:sym typeface="Calibri"/>
              </a:defRPr>
            </a:lvl5pPr>
            <a:lvl6pPr indent="-499776" lvl="5" marL="120694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497126" lvl="6" marL="142639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494476" lvl="7" marL="16458377"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491827" lvl="8" marL="18652828"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63" name="Shape 63"/>
          <p:cNvSpPr txBox="1"/>
          <p:nvPr>
            <p:ph idx="20" type="body"/>
          </p:nvPr>
        </p:nvSpPr>
        <p:spPr>
          <a:xfrm>
            <a:off x="5932592" y="465812"/>
            <a:ext cx="31998900" cy="1638000"/>
          </a:xfrm>
          <a:prstGeom prst="rect">
            <a:avLst/>
          </a:prstGeom>
          <a:noFill/>
          <a:ln>
            <a:noFill/>
          </a:ln>
        </p:spPr>
        <p:txBody>
          <a:bodyPr anchorCtr="1" anchor="t" bIns="91425" lIns="91425" rIns="91425" tIns="91425"/>
          <a:lstStyle>
            <a:lvl1pPr indent="0" lvl="0" marL="0" marR="0" rtl="0" algn="ctr">
              <a:spcBef>
                <a:spcPts val="2300"/>
              </a:spcBef>
              <a:buClr>
                <a:schemeClr val="lt1"/>
              </a:buClr>
              <a:buFont typeface="Arial"/>
              <a:buNone/>
              <a:defRPr b="0" i="0" sz="11500" u="none" cap="none" strike="noStrike">
                <a:solidFill>
                  <a:schemeClr val="lt1"/>
                </a:solidFill>
                <a:latin typeface="Calibri"/>
                <a:ea typeface="Calibri"/>
                <a:cs typeface="Calibri"/>
                <a:sym typeface="Calibri"/>
              </a:defRPr>
            </a:lvl1pPr>
            <a:lvl2pPr indent="-1381582" lvl="1" marL="3565982" marR="0" rtl="0" algn="l">
              <a:spcBef>
                <a:spcPts val="1440"/>
              </a:spcBef>
              <a:buClr>
                <a:schemeClr val="dk1"/>
              </a:buClr>
              <a:buFont typeface="Arial"/>
              <a:buNone/>
              <a:defRPr b="0" i="0" sz="7200" u="none" cap="none" strike="noStrike">
                <a:solidFill>
                  <a:schemeClr val="dk1"/>
                </a:solidFill>
                <a:latin typeface="Calibri"/>
                <a:ea typeface="Calibri"/>
                <a:cs typeface="Calibri"/>
                <a:sym typeface="Calibri"/>
              </a:defRPr>
            </a:lvl2pPr>
            <a:lvl3pPr indent="-1104625" lvl="2" marL="5486125" marR="0" rtl="0" algn="l">
              <a:spcBef>
                <a:spcPts val="1440"/>
              </a:spcBef>
              <a:buClr>
                <a:schemeClr val="dk1"/>
              </a:buClr>
              <a:buFont typeface="Arial"/>
              <a:buNone/>
              <a:defRPr b="0" i="0" sz="7200" u="none" cap="none" strike="noStrike">
                <a:solidFill>
                  <a:schemeClr val="dk1"/>
                </a:solidFill>
                <a:latin typeface="Calibri"/>
                <a:ea typeface="Calibri"/>
                <a:cs typeface="Calibri"/>
                <a:sym typeface="Calibri"/>
              </a:defRPr>
            </a:lvl3pPr>
            <a:lvl4pPr indent="-1101976" lvl="3" marL="7680576" marR="0" rtl="0" algn="l">
              <a:spcBef>
                <a:spcPts val="1440"/>
              </a:spcBef>
              <a:buClr>
                <a:schemeClr val="dk1"/>
              </a:buClr>
              <a:buFont typeface="Arial"/>
              <a:buNone/>
              <a:defRPr b="0" i="0" sz="7200" u="none" cap="none" strike="noStrike">
                <a:solidFill>
                  <a:schemeClr val="dk1"/>
                </a:solidFill>
                <a:latin typeface="Calibri"/>
                <a:ea typeface="Calibri"/>
                <a:cs typeface="Calibri"/>
                <a:sym typeface="Calibri"/>
              </a:defRPr>
            </a:lvl4pPr>
            <a:lvl5pPr indent="-1099325" lvl="4" marL="9875026" marR="0" rtl="0" algn="l">
              <a:spcBef>
                <a:spcPts val="1440"/>
              </a:spcBef>
              <a:buClr>
                <a:schemeClr val="dk1"/>
              </a:buClr>
              <a:buFont typeface="Arial"/>
              <a:buNone/>
              <a:defRPr b="0" i="0" sz="7200" u="none" cap="none" strike="noStrike">
                <a:solidFill>
                  <a:schemeClr val="dk1"/>
                </a:solidFill>
                <a:latin typeface="Calibri"/>
                <a:ea typeface="Calibri"/>
                <a:cs typeface="Calibri"/>
                <a:sym typeface="Calibri"/>
              </a:defRPr>
            </a:lvl5pPr>
            <a:lvl6pPr indent="-499776" lvl="5" marL="120694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497126" lvl="6" marL="142639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494476" lvl="7" marL="16458377"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491827" lvl="8" marL="18652828"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tandard 3 columns">
    <p:spTree>
      <p:nvGrpSpPr>
        <p:cNvPr id="101" name="Shape 101"/>
        <p:cNvGrpSpPr/>
        <p:nvPr/>
      </p:nvGrpSpPr>
      <p:grpSpPr>
        <a:xfrm>
          <a:off x="0" y="0"/>
          <a:ext cx="0" cy="0"/>
          <a:chOff x="0" y="0"/>
          <a:chExt cx="0" cy="0"/>
        </a:xfrm>
      </p:grpSpPr>
      <p:sp>
        <p:nvSpPr>
          <p:cNvPr id="102" name="Shape 102"/>
          <p:cNvSpPr txBox="1"/>
          <p:nvPr>
            <p:ph idx="1" type="body"/>
          </p:nvPr>
        </p:nvSpPr>
        <p:spPr>
          <a:xfrm>
            <a:off x="904186" y="6295353"/>
            <a:ext cx="13591200" cy="861900"/>
          </a:xfrm>
          <a:prstGeom prst="rect">
            <a:avLst/>
          </a:prstGeom>
          <a:noFill/>
          <a:ln>
            <a:noFill/>
          </a:ln>
        </p:spPr>
        <p:txBody>
          <a:bodyPr anchorCtr="0" anchor="t" bIns="91425" lIns="91425" rIns="91425" tIns="91425"/>
          <a:lstStyle>
            <a:lvl1pPr indent="0" lvl="0" marL="0" marR="0" rtl="0" algn="l">
              <a:spcBef>
                <a:spcPts val="520"/>
              </a:spcBef>
              <a:buClr>
                <a:srgbClr val="2C3F71"/>
              </a:buClr>
              <a:buFont typeface="Arial"/>
              <a:buNone/>
              <a:defRPr b="0" i="0" sz="2600" u="none" cap="none" strike="noStrike">
                <a:solidFill>
                  <a:srgbClr val="2C3F71"/>
                </a:solidFill>
                <a:latin typeface="Times New Roman"/>
                <a:ea typeface="Times New Roman"/>
                <a:cs typeface="Times New Roman"/>
                <a:sym typeface="Times New Roman"/>
              </a:defRPr>
            </a:lvl1pPr>
            <a:lvl2pPr indent="-425375" lvl="1" marL="1485825"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2pPr>
            <a:lvl3pPr indent="-425347" lvl="2" marL="2057297"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3pPr>
            <a:lvl4pPr indent="-482466" lvl="3" marL="2685916"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4pPr>
            <a:lvl5pPr indent="-304642" lvl="4" marL="3143092"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5pPr>
            <a:lvl6pPr indent="-499776" lvl="5" marL="120694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497126" lvl="6" marL="142639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494476" lvl="7" marL="16458377"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491827" lvl="8" marL="18652828"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103" name="Shape 103"/>
          <p:cNvSpPr txBox="1"/>
          <p:nvPr>
            <p:ph idx="2" type="body"/>
          </p:nvPr>
        </p:nvSpPr>
        <p:spPr>
          <a:xfrm>
            <a:off x="922337" y="5431994"/>
            <a:ext cx="13573200" cy="753900"/>
          </a:xfrm>
          <a:prstGeom prst="rect">
            <a:avLst/>
          </a:prstGeom>
          <a:noFill/>
          <a:ln>
            <a:noFill/>
          </a:ln>
        </p:spPr>
        <p:txBody>
          <a:bodyPr anchorCtr="0" anchor="ctr" bIns="91425" lIns="91425" rIns="91425" tIns="91425"/>
          <a:lstStyle>
            <a:lvl1pPr indent="0" lvl="0" marL="0" marR="0" rtl="0" algn="ctr">
              <a:spcBef>
                <a:spcPts val="740"/>
              </a:spcBef>
              <a:buClr>
                <a:srgbClr val="2C3F71"/>
              </a:buClr>
              <a:buFont typeface="Arial"/>
              <a:buNone/>
              <a:defRPr b="1" i="0" sz="3700" u="sng" cap="none" strike="noStrike">
                <a:solidFill>
                  <a:srgbClr val="2C3F71"/>
                </a:solidFill>
                <a:latin typeface="Calibri"/>
                <a:ea typeface="Calibri"/>
                <a:cs typeface="Calibri"/>
                <a:sym typeface="Calibri"/>
              </a:defRPr>
            </a:lvl1pPr>
            <a:lvl2pPr indent="-524332" lvl="1" marL="3565982" marR="0" rtl="0" algn="l">
              <a:spcBef>
                <a:spcPts val="2700"/>
              </a:spcBef>
              <a:buClr>
                <a:schemeClr val="dk1"/>
              </a:buClr>
              <a:buSzPct val="100000"/>
              <a:buFont typeface="Arial"/>
              <a:buChar char="–"/>
              <a:defRPr b="0" i="0" sz="13500" u="none" cap="none" strike="noStrike">
                <a:solidFill>
                  <a:schemeClr val="dk1"/>
                </a:solidFill>
                <a:latin typeface="Calibri"/>
                <a:ea typeface="Calibri"/>
                <a:cs typeface="Calibri"/>
                <a:sym typeface="Calibri"/>
              </a:defRPr>
            </a:lvl2pPr>
            <a:lvl3pPr indent="-368025" lvl="2" marL="5486125" marR="0" rtl="0" algn="l">
              <a:spcBef>
                <a:spcPts val="2320"/>
              </a:spcBef>
              <a:buClr>
                <a:schemeClr val="dk1"/>
              </a:buClr>
              <a:buSzPct val="100000"/>
              <a:buFont typeface="Arial"/>
              <a:buChar char="•"/>
              <a:defRPr b="0" i="0" sz="11600" u="none" cap="none" strike="noStrike">
                <a:solidFill>
                  <a:schemeClr val="dk1"/>
                </a:solidFill>
                <a:latin typeface="Calibri"/>
                <a:ea typeface="Calibri"/>
                <a:cs typeface="Calibri"/>
                <a:sym typeface="Calibri"/>
              </a:defRPr>
            </a:lvl3pPr>
            <a:lvl4pPr indent="-492376" lvl="3" marL="76805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4pPr>
            <a:lvl5pPr indent="-489725" lvl="4" marL="98750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5pPr>
            <a:lvl6pPr indent="-499776" lvl="5" marL="120694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497126" lvl="6" marL="142639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494476" lvl="7" marL="16458377"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491827" lvl="8" marL="18652828"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104" name="Shape 104"/>
          <p:cNvSpPr txBox="1"/>
          <p:nvPr>
            <p:ph idx="3" type="body"/>
          </p:nvPr>
        </p:nvSpPr>
        <p:spPr>
          <a:xfrm>
            <a:off x="922337" y="18240478"/>
            <a:ext cx="13593000" cy="861900"/>
          </a:xfrm>
          <a:prstGeom prst="rect">
            <a:avLst/>
          </a:prstGeom>
          <a:noFill/>
          <a:ln>
            <a:noFill/>
          </a:ln>
        </p:spPr>
        <p:txBody>
          <a:bodyPr anchorCtr="0" anchor="t" bIns="91425" lIns="91425" rIns="91425" tIns="91425"/>
          <a:lstStyle>
            <a:lvl1pPr indent="0" lvl="0" marL="0" marR="0" rtl="0" algn="l">
              <a:spcBef>
                <a:spcPts val="520"/>
              </a:spcBef>
              <a:buClr>
                <a:srgbClr val="2C3F71"/>
              </a:buClr>
              <a:buFont typeface="Arial"/>
              <a:buNone/>
              <a:defRPr b="0" i="0" sz="2600" u="none" cap="none" strike="noStrike">
                <a:solidFill>
                  <a:srgbClr val="2C3F71"/>
                </a:solidFill>
                <a:latin typeface="Times New Roman"/>
                <a:ea typeface="Times New Roman"/>
                <a:cs typeface="Times New Roman"/>
                <a:sym typeface="Times New Roman"/>
              </a:defRPr>
            </a:lvl1pPr>
            <a:lvl2pPr indent="-425375" lvl="1" marL="1485825"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2pPr>
            <a:lvl3pPr indent="-425347" lvl="2" marL="2057297"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3pPr>
            <a:lvl4pPr indent="-482466" lvl="3" marL="2685916"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4pPr>
            <a:lvl5pPr indent="-304642" lvl="4" marL="3143092"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5pPr>
            <a:lvl6pPr indent="-499776" lvl="5" marL="120694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497126" lvl="6" marL="142639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494476" lvl="7" marL="16458377"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491827" lvl="8" marL="18652828"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105" name="Shape 105"/>
          <p:cNvSpPr txBox="1"/>
          <p:nvPr>
            <p:ph idx="4" type="body"/>
          </p:nvPr>
        </p:nvSpPr>
        <p:spPr>
          <a:xfrm>
            <a:off x="942079" y="17409229"/>
            <a:ext cx="13573200" cy="753900"/>
          </a:xfrm>
          <a:prstGeom prst="rect">
            <a:avLst/>
          </a:prstGeom>
          <a:noFill/>
          <a:ln>
            <a:noFill/>
          </a:ln>
        </p:spPr>
        <p:txBody>
          <a:bodyPr anchorCtr="0" anchor="ctr" bIns="91425" lIns="91425" rIns="91425" tIns="91425"/>
          <a:lstStyle>
            <a:lvl1pPr indent="0" lvl="0" marL="0" marR="0" rtl="0" algn="ctr">
              <a:spcBef>
                <a:spcPts val="740"/>
              </a:spcBef>
              <a:buClr>
                <a:srgbClr val="2C3F71"/>
              </a:buClr>
              <a:buFont typeface="Arial"/>
              <a:buNone/>
              <a:defRPr b="1" i="0" sz="3700" u="sng" cap="none" strike="noStrike">
                <a:solidFill>
                  <a:srgbClr val="2C3F71"/>
                </a:solidFill>
                <a:latin typeface="Calibri"/>
                <a:ea typeface="Calibri"/>
                <a:cs typeface="Calibri"/>
                <a:sym typeface="Calibri"/>
              </a:defRPr>
            </a:lvl1pPr>
            <a:lvl2pPr indent="-524332" lvl="1" marL="3565982" marR="0" rtl="0" algn="l">
              <a:spcBef>
                <a:spcPts val="2700"/>
              </a:spcBef>
              <a:buClr>
                <a:schemeClr val="dk1"/>
              </a:buClr>
              <a:buSzPct val="100000"/>
              <a:buFont typeface="Arial"/>
              <a:buChar char="–"/>
              <a:defRPr b="0" i="0" sz="13500" u="none" cap="none" strike="noStrike">
                <a:solidFill>
                  <a:schemeClr val="dk1"/>
                </a:solidFill>
                <a:latin typeface="Calibri"/>
                <a:ea typeface="Calibri"/>
                <a:cs typeface="Calibri"/>
                <a:sym typeface="Calibri"/>
              </a:defRPr>
            </a:lvl2pPr>
            <a:lvl3pPr indent="-368025" lvl="2" marL="5486125" marR="0" rtl="0" algn="l">
              <a:spcBef>
                <a:spcPts val="2320"/>
              </a:spcBef>
              <a:buClr>
                <a:schemeClr val="dk1"/>
              </a:buClr>
              <a:buSzPct val="100000"/>
              <a:buFont typeface="Arial"/>
              <a:buChar char="•"/>
              <a:defRPr b="0" i="0" sz="11600" u="none" cap="none" strike="noStrike">
                <a:solidFill>
                  <a:schemeClr val="dk1"/>
                </a:solidFill>
                <a:latin typeface="Calibri"/>
                <a:ea typeface="Calibri"/>
                <a:cs typeface="Calibri"/>
                <a:sym typeface="Calibri"/>
              </a:defRPr>
            </a:lvl3pPr>
            <a:lvl4pPr indent="-492376" lvl="3" marL="76805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4pPr>
            <a:lvl5pPr indent="-489725" lvl="4" marL="98750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5pPr>
            <a:lvl6pPr indent="-499776" lvl="5" marL="120694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497126" lvl="6" marL="142639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494476" lvl="7" marL="16458377"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491827" lvl="8" marL="18652828"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106" name="Shape 106"/>
          <p:cNvSpPr txBox="1"/>
          <p:nvPr>
            <p:ph idx="5" type="body"/>
          </p:nvPr>
        </p:nvSpPr>
        <p:spPr>
          <a:xfrm>
            <a:off x="15154276" y="21595082"/>
            <a:ext cx="13571400" cy="861900"/>
          </a:xfrm>
          <a:prstGeom prst="rect">
            <a:avLst/>
          </a:prstGeom>
          <a:noFill/>
          <a:ln>
            <a:noFill/>
          </a:ln>
        </p:spPr>
        <p:txBody>
          <a:bodyPr anchorCtr="0" anchor="t" bIns="91425" lIns="91425" rIns="91425" tIns="91425"/>
          <a:lstStyle>
            <a:lvl1pPr indent="0" lvl="0" marL="0" marR="0" rtl="0" algn="l">
              <a:spcBef>
                <a:spcPts val="520"/>
              </a:spcBef>
              <a:buClr>
                <a:srgbClr val="2C3F71"/>
              </a:buClr>
              <a:buFont typeface="Arial"/>
              <a:buNone/>
              <a:defRPr b="0" i="0" sz="2600" u="none" cap="none" strike="noStrike">
                <a:solidFill>
                  <a:srgbClr val="2C3F71"/>
                </a:solidFill>
                <a:latin typeface="Times New Roman"/>
                <a:ea typeface="Times New Roman"/>
                <a:cs typeface="Times New Roman"/>
                <a:sym typeface="Times New Roman"/>
              </a:defRPr>
            </a:lvl1pPr>
            <a:lvl2pPr indent="-425375" lvl="1" marL="1485825"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2pPr>
            <a:lvl3pPr indent="-425347" lvl="2" marL="2057297"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3pPr>
            <a:lvl4pPr indent="-482466" lvl="3" marL="2685916"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4pPr>
            <a:lvl5pPr indent="-304642" lvl="4" marL="3143092"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5pPr>
            <a:lvl6pPr indent="-499776" lvl="5" marL="120694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497126" lvl="6" marL="142639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494476" lvl="7" marL="16458377"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491827" lvl="8" marL="18652828"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107" name="Shape 107"/>
          <p:cNvSpPr txBox="1"/>
          <p:nvPr>
            <p:ph idx="6" type="body"/>
          </p:nvPr>
        </p:nvSpPr>
        <p:spPr>
          <a:xfrm>
            <a:off x="15154276" y="20739662"/>
            <a:ext cx="13571400" cy="753900"/>
          </a:xfrm>
          <a:prstGeom prst="rect">
            <a:avLst/>
          </a:prstGeom>
          <a:noFill/>
          <a:ln>
            <a:noFill/>
          </a:ln>
        </p:spPr>
        <p:txBody>
          <a:bodyPr anchorCtr="0" anchor="ctr" bIns="91425" lIns="91425" rIns="91425" tIns="91425"/>
          <a:lstStyle>
            <a:lvl1pPr indent="0" lvl="0" marL="0" marR="0" rtl="0" algn="ctr">
              <a:spcBef>
                <a:spcPts val="740"/>
              </a:spcBef>
              <a:buClr>
                <a:srgbClr val="2C3F71"/>
              </a:buClr>
              <a:buFont typeface="Arial"/>
              <a:buNone/>
              <a:defRPr b="1" i="0" sz="3700" u="sng" cap="none" strike="noStrike">
                <a:solidFill>
                  <a:srgbClr val="2C3F71"/>
                </a:solidFill>
                <a:latin typeface="Calibri"/>
                <a:ea typeface="Calibri"/>
                <a:cs typeface="Calibri"/>
                <a:sym typeface="Calibri"/>
              </a:defRPr>
            </a:lvl1pPr>
            <a:lvl2pPr indent="-524332" lvl="1" marL="3565982" marR="0" rtl="0" algn="l">
              <a:spcBef>
                <a:spcPts val="2700"/>
              </a:spcBef>
              <a:buClr>
                <a:schemeClr val="dk1"/>
              </a:buClr>
              <a:buSzPct val="100000"/>
              <a:buFont typeface="Arial"/>
              <a:buChar char="–"/>
              <a:defRPr b="0" i="0" sz="13500" u="none" cap="none" strike="noStrike">
                <a:solidFill>
                  <a:schemeClr val="dk1"/>
                </a:solidFill>
                <a:latin typeface="Calibri"/>
                <a:ea typeface="Calibri"/>
                <a:cs typeface="Calibri"/>
                <a:sym typeface="Calibri"/>
              </a:defRPr>
            </a:lvl2pPr>
            <a:lvl3pPr indent="-368025" lvl="2" marL="5486125" marR="0" rtl="0" algn="l">
              <a:spcBef>
                <a:spcPts val="2320"/>
              </a:spcBef>
              <a:buClr>
                <a:schemeClr val="dk1"/>
              </a:buClr>
              <a:buSzPct val="100000"/>
              <a:buFont typeface="Arial"/>
              <a:buChar char="•"/>
              <a:defRPr b="0" i="0" sz="11600" u="none" cap="none" strike="noStrike">
                <a:solidFill>
                  <a:schemeClr val="dk1"/>
                </a:solidFill>
                <a:latin typeface="Calibri"/>
                <a:ea typeface="Calibri"/>
                <a:cs typeface="Calibri"/>
                <a:sym typeface="Calibri"/>
              </a:defRPr>
            </a:lvl3pPr>
            <a:lvl4pPr indent="-492376" lvl="3" marL="76805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4pPr>
            <a:lvl5pPr indent="-489725" lvl="4" marL="98750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5pPr>
            <a:lvl6pPr indent="-499776" lvl="5" marL="120694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497126" lvl="6" marL="142639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494476" lvl="7" marL="16458377"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491827" lvl="8" marL="18652828"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108" name="Shape 108"/>
          <p:cNvSpPr txBox="1"/>
          <p:nvPr>
            <p:ph idx="7" type="body"/>
          </p:nvPr>
        </p:nvSpPr>
        <p:spPr>
          <a:xfrm>
            <a:off x="15162215" y="6295353"/>
            <a:ext cx="13571400" cy="861900"/>
          </a:xfrm>
          <a:prstGeom prst="rect">
            <a:avLst/>
          </a:prstGeom>
          <a:noFill/>
          <a:ln>
            <a:noFill/>
          </a:ln>
        </p:spPr>
        <p:txBody>
          <a:bodyPr anchorCtr="0" anchor="t" bIns="91425" lIns="91425" rIns="91425" tIns="91425"/>
          <a:lstStyle>
            <a:lvl1pPr indent="0" lvl="0" marL="0" marR="0" rtl="0" algn="l">
              <a:spcBef>
                <a:spcPts val="520"/>
              </a:spcBef>
              <a:buClr>
                <a:srgbClr val="2C3F71"/>
              </a:buClr>
              <a:buFont typeface="Arial"/>
              <a:buNone/>
              <a:defRPr b="0" i="0" sz="2600" u="none" cap="none" strike="noStrike">
                <a:solidFill>
                  <a:srgbClr val="2C3F71"/>
                </a:solidFill>
                <a:latin typeface="Times New Roman"/>
                <a:ea typeface="Times New Roman"/>
                <a:cs typeface="Times New Roman"/>
                <a:sym typeface="Times New Roman"/>
              </a:defRPr>
            </a:lvl1pPr>
            <a:lvl2pPr indent="-425375" lvl="1" marL="1485825"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2pPr>
            <a:lvl3pPr indent="-425347" lvl="2" marL="2057297"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3pPr>
            <a:lvl4pPr indent="-482466" lvl="3" marL="2685916"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4pPr>
            <a:lvl5pPr indent="-304642" lvl="4" marL="3143092"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5pPr>
            <a:lvl6pPr indent="-499776" lvl="5" marL="120694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497126" lvl="6" marL="142639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494476" lvl="7" marL="16458377"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491827" lvl="8" marL="18652828"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109" name="Shape 109"/>
          <p:cNvSpPr txBox="1"/>
          <p:nvPr>
            <p:ph idx="8" type="body"/>
          </p:nvPr>
        </p:nvSpPr>
        <p:spPr>
          <a:xfrm>
            <a:off x="15154276" y="5431994"/>
            <a:ext cx="13579500" cy="753900"/>
          </a:xfrm>
          <a:prstGeom prst="rect">
            <a:avLst/>
          </a:prstGeom>
          <a:noFill/>
          <a:ln>
            <a:noFill/>
          </a:ln>
        </p:spPr>
        <p:txBody>
          <a:bodyPr anchorCtr="0" anchor="ctr" bIns="91425" lIns="91425" rIns="91425" tIns="91425"/>
          <a:lstStyle>
            <a:lvl1pPr indent="0" lvl="0" marL="0" marR="0" rtl="0" algn="ctr">
              <a:spcBef>
                <a:spcPts val="740"/>
              </a:spcBef>
              <a:buClr>
                <a:srgbClr val="2C3F71"/>
              </a:buClr>
              <a:buFont typeface="Arial"/>
              <a:buNone/>
              <a:defRPr b="1" i="0" sz="3700" u="sng" cap="none" strike="noStrike">
                <a:solidFill>
                  <a:srgbClr val="2C3F71"/>
                </a:solidFill>
                <a:latin typeface="Calibri"/>
                <a:ea typeface="Calibri"/>
                <a:cs typeface="Calibri"/>
                <a:sym typeface="Calibri"/>
              </a:defRPr>
            </a:lvl1pPr>
            <a:lvl2pPr indent="-524332" lvl="1" marL="3565982" marR="0" rtl="0" algn="l">
              <a:spcBef>
                <a:spcPts val="2700"/>
              </a:spcBef>
              <a:buClr>
                <a:schemeClr val="dk1"/>
              </a:buClr>
              <a:buSzPct val="100000"/>
              <a:buFont typeface="Arial"/>
              <a:buChar char="–"/>
              <a:defRPr b="0" i="0" sz="13500" u="none" cap="none" strike="noStrike">
                <a:solidFill>
                  <a:schemeClr val="dk1"/>
                </a:solidFill>
                <a:latin typeface="Calibri"/>
                <a:ea typeface="Calibri"/>
                <a:cs typeface="Calibri"/>
                <a:sym typeface="Calibri"/>
              </a:defRPr>
            </a:lvl2pPr>
            <a:lvl3pPr indent="-368025" lvl="2" marL="5486125" marR="0" rtl="0" algn="l">
              <a:spcBef>
                <a:spcPts val="2320"/>
              </a:spcBef>
              <a:buClr>
                <a:schemeClr val="dk1"/>
              </a:buClr>
              <a:buSzPct val="100000"/>
              <a:buFont typeface="Arial"/>
              <a:buChar char="•"/>
              <a:defRPr b="0" i="0" sz="11600" u="none" cap="none" strike="noStrike">
                <a:solidFill>
                  <a:schemeClr val="dk1"/>
                </a:solidFill>
                <a:latin typeface="Calibri"/>
                <a:ea typeface="Calibri"/>
                <a:cs typeface="Calibri"/>
                <a:sym typeface="Calibri"/>
              </a:defRPr>
            </a:lvl3pPr>
            <a:lvl4pPr indent="-492376" lvl="3" marL="76805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4pPr>
            <a:lvl5pPr indent="-489725" lvl="4" marL="98750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5pPr>
            <a:lvl6pPr indent="-499776" lvl="5" marL="120694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497126" lvl="6" marL="142639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494476" lvl="7" marL="16458377"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491827" lvl="8" marL="18652828"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110" name="Shape 110"/>
          <p:cNvSpPr txBox="1"/>
          <p:nvPr>
            <p:ph idx="9" type="body"/>
          </p:nvPr>
        </p:nvSpPr>
        <p:spPr>
          <a:xfrm>
            <a:off x="29395740" y="5431994"/>
            <a:ext cx="13575900" cy="753900"/>
          </a:xfrm>
          <a:prstGeom prst="rect">
            <a:avLst/>
          </a:prstGeom>
          <a:noFill/>
          <a:ln>
            <a:noFill/>
          </a:ln>
        </p:spPr>
        <p:txBody>
          <a:bodyPr anchorCtr="0" anchor="ctr" bIns="91425" lIns="91425" rIns="91425" tIns="91425"/>
          <a:lstStyle>
            <a:lvl1pPr indent="0" lvl="0" marL="0" marR="0" rtl="0" algn="ctr">
              <a:spcBef>
                <a:spcPts val="740"/>
              </a:spcBef>
              <a:buClr>
                <a:srgbClr val="2C3F71"/>
              </a:buClr>
              <a:buFont typeface="Arial"/>
              <a:buNone/>
              <a:defRPr b="1" i="0" sz="3700" u="sng" cap="none" strike="noStrike">
                <a:solidFill>
                  <a:srgbClr val="2C3F71"/>
                </a:solidFill>
                <a:latin typeface="Calibri"/>
                <a:ea typeface="Calibri"/>
                <a:cs typeface="Calibri"/>
                <a:sym typeface="Calibri"/>
              </a:defRPr>
            </a:lvl1pPr>
            <a:lvl2pPr indent="-524332" lvl="1" marL="3565982" marR="0" rtl="0" algn="l">
              <a:spcBef>
                <a:spcPts val="2700"/>
              </a:spcBef>
              <a:buClr>
                <a:schemeClr val="dk1"/>
              </a:buClr>
              <a:buSzPct val="100000"/>
              <a:buFont typeface="Arial"/>
              <a:buChar char="–"/>
              <a:defRPr b="0" i="0" sz="13500" u="none" cap="none" strike="noStrike">
                <a:solidFill>
                  <a:schemeClr val="dk1"/>
                </a:solidFill>
                <a:latin typeface="Calibri"/>
                <a:ea typeface="Calibri"/>
                <a:cs typeface="Calibri"/>
                <a:sym typeface="Calibri"/>
              </a:defRPr>
            </a:lvl2pPr>
            <a:lvl3pPr indent="-368025" lvl="2" marL="5486125" marR="0" rtl="0" algn="l">
              <a:spcBef>
                <a:spcPts val="2320"/>
              </a:spcBef>
              <a:buClr>
                <a:schemeClr val="dk1"/>
              </a:buClr>
              <a:buSzPct val="100000"/>
              <a:buFont typeface="Arial"/>
              <a:buChar char="•"/>
              <a:defRPr b="0" i="0" sz="11600" u="none" cap="none" strike="noStrike">
                <a:solidFill>
                  <a:schemeClr val="dk1"/>
                </a:solidFill>
                <a:latin typeface="Calibri"/>
                <a:ea typeface="Calibri"/>
                <a:cs typeface="Calibri"/>
                <a:sym typeface="Calibri"/>
              </a:defRPr>
            </a:lvl3pPr>
            <a:lvl4pPr indent="-492376" lvl="3" marL="76805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4pPr>
            <a:lvl5pPr indent="-489725" lvl="4" marL="98750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5pPr>
            <a:lvl6pPr indent="-499776" lvl="5" marL="120694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497126" lvl="6" marL="142639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494476" lvl="7" marL="16458377"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491827" lvl="8" marL="18652828"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111" name="Shape 111"/>
          <p:cNvSpPr txBox="1"/>
          <p:nvPr>
            <p:ph idx="13" type="body"/>
          </p:nvPr>
        </p:nvSpPr>
        <p:spPr>
          <a:xfrm>
            <a:off x="29395740" y="6295353"/>
            <a:ext cx="13575900" cy="861900"/>
          </a:xfrm>
          <a:prstGeom prst="rect">
            <a:avLst/>
          </a:prstGeom>
          <a:noFill/>
          <a:ln>
            <a:noFill/>
          </a:ln>
        </p:spPr>
        <p:txBody>
          <a:bodyPr anchorCtr="0" anchor="t" bIns="91425" lIns="91425" rIns="91425" tIns="91425"/>
          <a:lstStyle>
            <a:lvl1pPr indent="0" lvl="0" marL="0" marR="0" rtl="0" algn="l">
              <a:spcBef>
                <a:spcPts val="520"/>
              </a:spcBef>
              <a:buClr>
                <a:srgbClr val="2C3F71"/>
              </a:buClr>
              <a:buFont typeface="Arial"/>
              <a:buNone/>
              <a:defRPr b="0" i="0" sz="2600" u="none" cap="none" strike="noStrike">
                <a:solidFill>
                  <a:srgbClr val="2C3F71"/>
                </a:solidFill>
                <a:latin typeface="Times New Roman"/>
                <a:ea typeface="Times New Roman"/>
                <a:cs typeface="Times New Roman"/>
                <a:sym typeface="Times New Roman"/>
              </a:defRPr>
            </a:lvl1pPr>
            <a:lvl2pPr indent="-425375" lvl="1" marL="1485825"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2pPr>
            <a:lvl3pPr indent="-425347" lvl="2" marL="2057297"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3pPr>
            <a:lvl4pPr indent="-482466" lvl="3" marL="2685916"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4pPr>
            <a:lvl5pPr indent="-304642" lvl="4" marL="3143092"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5pPr>
            <a:lvl6pPr indent="-499776" lvl="5" marL="120694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497126" lvl="6" marL="142639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494476" lvl="7" marL="16458377"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491827" lvl="8" marL="18652828"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112" name="Shape 112"/>
          <p:cNvSpPr txBox="1"/>
          <p:nvPr>
            <p:ph idx="14" type="body"/>
          </p:nvPr>
        </p:nvSpPr>
        <p:spPr>
          <a:xfrm>
            <a:off x="29395740" y="17377121"/>
            <a:ext cx="13575900" cy="753900"/>
          </a:xfrm>
          <a:prstGeom prst="rect">
            <a:avLst/>
          </a:prstGeom>
          <a:noFill/>
          <a:ln>
            <a:noFill/>
          </a:ln>
        </p:spPr>
        <p:txBody>
          <a:bodyPr anchorCtr="0" anchor="ctr" bIns="91425" lIns="91425" rIns="91425" tIns="91425"/>
          <a:lstStyle>
            <a:lvl1pPr indent="0" lvl="0" marL="0" marR="0" rtl="0" algn="ctr">
              <a:spcBef>
                <a:spcPts val="740"/>
              </a:spcBef>
              <a:buClr>
                <a:srgbClr val="2C3F71"/>
              </a:buClr>
              <a:buFont typeface="Arial"/>
              <a:buNone/>
              <a:defRPr b="1" i="0" sz="3700" u="sng" cap="none" strike="noStrike">
                <a:solidFill>
                  <a:srgbClr val="2C3F71"/>
                </a:solidFill>
                <a:latin typeface="Calibri"/>
                <a:ea typeface="Calibri"/>
                <a:cs typeface="Calibri"/>
                <a:sym typeface="Calibri"/>
              </a:defRPr>
            </a:lvl1pPr>
            <a:lvl2pPr indent="-524332" lvl="1" marL="3565982" marR="0" rtl="0" algn="l">
              <a:spcBef>
                <a:spcPts val="2700"/>
              </a:spcBef>
              <a:buClr>
                <a:schemeClr val="dk1"/>
              </a:buClr>
              <a:buSzPct val="100000"/>
              <a:buFont typeface="Arial"/>
              <a:buChar char="–"/>
              <a:defRPr b="0" i="0" sz="13500" u="none" cap="none" strike="noStrike">
                <a:solidFill>
                  <a:schemeClr val="dk1"/>
                </a:solidFill>
                <a:latin typeface="Calibri"/>
                <a:ea typeface="Calibri"/>
                <a:cs typeface="Calibri"/>
                <a:sym typeface="Calibri"/>
              </a:defRPr>
            </a:lvl2pPr>
            <a:lvl3pPr indent="-368025" lvl="2" marL="5486125" marR="0" rtl="0" algn="l">
              <a:spcBef>
                <a:spcPts val="2320"/>
              </a:spcBef>
              <a:buClr>
                <a:schemeClr val="dk1"/>
              </a:buClr>
              <a:buSzPct val="100000"/>
              <a:buFont typeface="Arial"/>
              <a:buChar char="•"/>
              <a:defRPr b="0" i="0" sz="11600" u="none" cap="none" strike="noStrike">
                <a:solidFill>
                  <a:schemeClr val="dk1"/>
                </a:solidFill>
                <a:latin typeface="Calibri"/>
                <a:ea typeface="Calibri"/>
                <a:cs typeface="Calibri"/>
                <a:sym typeface="Calibri"/>
              </a:defRPr>
            </a:lvl3pPr>
            <a:lvl4pPr indent="-492376" lvl="3" marL="76805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4pPr>
            <a:lvl5pPr indent="-489725" lvl="4" marL="98750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5pPr>
            <a:lvl6pPr indent="-499776" lvl="5" marL="120694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497126" lvl="6" marL="142639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494476" lvl="7" marL="16458377"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491827" lvl="8" marL="18652828"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113" name="Shape 113"/>
          <p:cNvSpPr txBox="1"/>
          <p:nvPr>
            <p:ph idx="15" type="body"/>
          </p:nvPr>
        </p:nvSpPr>
        <p:spPr>
          <a:xfrm>
            <a:off x="29390709" y="18157350"/>
            <a:ext cx="13581000" cy="861900"/>
          </a:xfrm>
          <a:prstGeom prst="rect">
            <a:avLst/>
          </a:prstGeom>
          <a:noFill/>
          <a:ln>
            <a:noFill/>
          </a:ln>
        </p:spPr>
        <p:txBody>
          <a:bodyPr anchorCtr="0" anchor="t" bIns="91425" lIns="91425" rIns="91425" tIns="91425"/>
          <a:lstStyle>
            <a:lvl1pPr indent="0" lvl="0" marL="0" marR="0" rtl="0" algn="l">
              <a:spcBef>
                <a:spcPts val="520"/>
              </a:spcBef>
              <a:buClr>
                <a:srgbClr val="2C3F71"/>
              </a:buClr>
              <a:buFont typeface="Arial"/>
              <a:buNone/>
              <a:defRPr b="0" i="0" sz="2600" u="none" cap="none" strike="noStrike">
                <a:solidFill>
                  <a:srgbClr val="2C3F71"/>
                </a:solidFill>
                <a:latin typeface="Times New Roman"/>
                <a:ea typeface="Times New Roman"/>
                <a:cs typeface="Times New Roman"/>
                <a:sym typeface="Times New Roman"/>
              </a:defRPr>
            </a:lvl1pPr>
            <a:lvl2pPr indent="-425375" lvl="1" marL="1485825"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2pPr>
            <a:lvl3pPr indent="-425347" lvl="2" marL="2057297"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3pPr>
            <a:lvl4pPr indent="-482466" lvl="3" marL="2685916"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4pPr>
            <a:lvl5pPr indent="-304642" lvl="4" marL="3143092"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5pPr>
            <a:lvl6pPr indent="-499776" lvl="5" marL="120694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497126" lvl="6" marL="142639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494476" lvl="7" marL="16458377"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491827" lvl="8" marL="18652828"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114" name="Shape 114"/>
          <p:cNvSpPr txBox="1"/>
          <p:nvPr>
            <p:ph idx="16" type="body"/>
          </p:nvPr>
        </p:nvSpPr>
        <p:spPr>
          <a:xfrm>
            <a:off x="29395740" y="25845656"/>
            <a:ext cx="13575900" cy="753900"/>
          </a:xfrm>
          <a:prstGeom prst="rect">
            <a:avLst/>
          </a:prstGeom>
          <a:noFill/>
          <a:ln>
            <a:noFill/>
          </a:ln>
        </p:spPr>
        <p:txBody>
          <a:bodyPr anchorCtr="0" anchor="ctr" bIns="91425" lIns="91425" rIns="91425" tIns="91425"/>
          <a:lstStyle>
            <a:lvl1pPr indent="0" lvl="0" marL="0" marR="0" rtl="0" algn="ctr">
              <a:spcBef>
                <a:spcPts val="740"/>
              </a:spcBef>
              <a:buClr>
                <a:srgbClr val="2C3F71"/>
              </a:buClr>
              <a:buFont typeface="Arial"/>
              <a:buNone/>
              <a:defRPr b="1" i="0" sz="3700" u="sng" cap="none" strike="noStrike">
                <a:solidFill>
                  <a:srgbClr val="2C3F71"/>
                </a:solidFill>
                <a:latin typeface="Calibri"/>
                <a:ea typeface="Calibri"/>
                <a:cs typeface="Calibri"/>
                <a:sym typeface="Calibri"/>
              </a:defRPr>
            </a:lvl1pPr>
            <a:lvl2pPr indent="-524332" lvl="1" marL="3565982" marR="0" rtl="0" algn="l">
              <a:spcBef>
                <a:spcPts val="2700"/>
              </a:spcBef>
              <a:buClr>
                <a:schemeClr val="dk1"/>
              </a:buClr>
              <a:buSzPct val="100000"/>
              <a:buFont typeface="Arial"/>
              <a:buChar char="–"/>
              <a:defRPr b="0" i="0" sz="13500" u="none" cap="none" strike="noStrike">
                <a:solidFill>
                  <a:schemeClr val="dk1"/>
                </a:solidFill>
                <a:latin typeface="Calibri"/>
                <a:ea typeface="Calibri"/>
                <a:cs typeface="Calibri"/>
                <a:sym typeface="Calibri"/>
              </a:defRPr>
            </a:lvl2pPr>
            <a:lvl3pPr indent="-368025" lvl="2" marL="5486125" marR="0" rtl="0" algn="l">
              <a:spcBef>
                <a:spcPts val="2320"/>
              </a:spcBef>
              <a:buClr>
                <a:schemeClr val="dk1"/>
              </a:buClr>
              <a:buSzPct val="100000"/>
              <a:buFont typeface="Arial"/>
              <a:buChar char="•"/>
              <a:defRPr b="0" i="0" sz="11600" u="none" cap="none" strike="noStrike">
                <a:solidFill>
                  <a:schemeClr val="dk1"/>
                </a:solidFill>
                <a:latin typeface="Calibri"/>
                <a:ea typeface="Calibri"/>
                <a:cs typeface="Calibri"/>
                <a:sym typeface="Calibri"/>
              </a:defRPr>
            </a:lvl3pPr>
            <a:lvl4pPr indent="-492376" lvl="3" marL="76805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4pPr>
            <a:lvl5pPr indent="-489725" lvl="4" marL="98750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5pPr>
            <a:lvl6pPr indent="-499776" lvl="5" marL="120694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497126" lvl="6" marL="142639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494476" lvl="7" marL="16458377"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491827" lvl="8" marL="18652828"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115" name="Shape 115"/>
          <p:cNvSpPr txBox="1"/>
          <p:nvPr>
            <p:ph idx="17" type="body"/>
          </p:nvPr>
        </p:nvSpPr>
        <p:spPr>
          <a:xfrm>
            <a:off x="29395740" y="26625887"/>
            <a:ext cx="13581000" cy="861900"/>
          </a:xfrm>
          <a:prstGeom prst="rect">
            <a:avLst/>
          </a:prstGeom>
          <a:noFill/>
          <a:ln>
            <a:noFill/>
          </a:ln>
        </p:spPr>
        <p:txBody>
          <a:bodyPr anchorCtr="0" anchor="t" bIns="91425" lIns="91425" rIns="91425" tIns="91425"/>
          <a:lstStyle>
            <a:lvl1pPr indent="0" lvl="0" marL="0" marR="0" rtl="0" algn="l">
              <a:spcBef>
                <a:spcPts val="520"/>
              </a:spcBef>
              <a:buClr>
                <a:srgbClr val="2C3F71"/>
              </a:buClr>
              <a:buFont typeface="Arial"/>
              <a:buNone/>
              <a:defRPr b="0" i="0" sz="2600" u="none" cap="none" strike="noStrike">
                <a:solidFill>
                  <a:srgbClr val="2C3F71"/>
                </a:solidFill>
                <a:latin typeface="Times New Roman"/>
                <a:ea typeface="Times New Roman"/>
                <a:cs typeface="Times New Roman"/>
                <a:sym typeface="Times New Roman"/>
              </a:defRPr>
            </a:lvl1pPr>
            <a:lvl2pPr indent="-425375" lvl="1" marL="1485825"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2pPr>
            <a:lvl3pPr indent="-425347" lvl="2" marL="2057297"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3pPr>
            <a:lvl4pPr indent="-482466" lvl="3" marL="2685916"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4pPr>
            <a:lvl5pPr indent="-304642" lvl="4" marL="3143092"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5pPr>
            <a:lvl6pPr indent="-499776" lvl="5" marL="120694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497126" lvl="6" marL="142639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494476" lvl="7" marL="16458377"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491827" lvl="8" marL="18652828"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116" name="Shape 116"/>
          <p:cNvSpPr txBox="1"/>
          <p:nvPr>
            <p:ph idx="18" type="body"/>
          </p:nvPr>
        </p:nvSpPr>
        <p:spPr>
          <a:xfrm>
            <a:off x="5932592" y="3383946"/>
            <a:ext cx="31998900" cy="1280100"/>
          </a:xfrm>
          <a:prstGeom prst="rect">
            <a:avLst/>
          </a:prstGeom>
          <a:noFill/>
          <a:ln>
            <a:noFill/>
          </a:ln>
        </p:spPr>
        <p:txBody>
          <a:bodyPr anchorCtr="0" anchor="t" bIns="91425" lIns="91425" rIns="91425" tIns="91425"/>
          <a:lstStyle>
            <a:lvl1pPr indent="0" lvl="0" marL="0" marR="0" rtl="0" algn="ctr">
              <a:spcBef>
                <a:spcPts val="1200"/>
              </a:spcBef>
              <a:buClr>
                <a:schemeClr val="lt1"/>
              </a:buClr>
              <a:buFont typeface="Arial"/>
              <a:buNone/>
              <a:defRPr b="0" i="0" sz="6000" u="none" cap="none" strike="noStrike">
                <a:solidFill>
                  <a:schemeClr val="lt1"/>
                </a:solidFill>
                <a:latin typeface="Calibri"/>
                <a:ea typeface="Calibri"/>
                <a:cs typeface="Calibri"/>
                <a:sym typeface="Calibri"/>
              </a:defRPr>
            </a:lvl1pPr>
            <a:lvl2pPr indent="-1381582" lvl="1" marL="3565982" marR="0" rtl="0" algn="l">
              <a:spcBef>
                <a:spcPts val="1440"/>
              </a:spcBef>
              <a:buClr>
                <a:schemeClr val="dk1"/>
              </a:buClr>
              <a:buFont typeface="Arial"/>
              <a:buNone/>
              <a:defRPr b="0" i="0" sz="7200" u="none" cap="none" strike="noStrike">
                <a:solidFill>
                  <a:schemeClr val="dk1"/>
                </a:solidFill>
                <a:latin typeface="Calibri"/>
                <a:ea typeface="Calibri"/>
                <a:cs typeface="Calibri"/>
                <a:sym typeface="Calibri"/>
              </a:defRPr>
            </a:lvl2pPr>
            <a:lvl3pPr indent="-1104625" lvl="2" marL="5486125" marR="0" rtl="0" algn="l">
              <a:spcBef>
                <a:spcPts val="1440"/>
              </a:spcBef>
              <a:buClr>
                <a:schemeClr val="dk1"/>
              </a:buClr>
              <a:buFont typeface="Arial"/>
              <a:buNone/>
              <a:defRPr b="0" i="0" sz="7200" u="none" cap="none" strike="noStrike">
                <a:solidFill>
                  <a:schemeClr val="dk1"/>
                </a:solidFill>
                <a:latin typeface="Calibri"/>
                <a:ea typeface="Calibri"/>
                <a:cs typeface="Calibri"/>
                <a:sym typeface="Calibri"/>
              </a:defRPr>
            </a:lvl3pPr>
            <a:lvl4pPr indent="-1101976" lvl="3" marL="7680576" marR="0" rtl="0" algn="l">
              <a:spcBef>
                <a:spcPts val="1440"/>
              </a:spcBef>
              <a:buClr>
                <a:schemeClr val="dk1"/>
              </a:buClr>
              <a:buFont typeface="Arial"/>
              <a:buNone/>
              <a:defRPr b="0" i="0" sz="7200" u="none" cap="none" strike="noStrike">
                <a:solidFill>
                  <a:schemeClr val="dk1"/>
                </a:solidFill>
                <a:latin typeface="Calibri"/>
                <a:ea typeface="Calibri"/>
                <a:cs typeface="Calibri"/>
                <a:sym typeface="Calibri"/>
              </a:defRPr>
            </a:lvl4pPr>
            <a:lvl5pPr indent="-1099325" lvl="4" marL="9875026" marR="0" rtl="0" algn="l">
              <a:spcBef>
                <a:spcPts val="1440"/>
              </a:spcBef>
              <a:buClr>
                <a:schemeClr val="dk1"/>
              </a:buClr>
              <a:buFont typeface="Arial"/>
              <a:buNone/>
              <a:defRPr b="0" i="0" sz="7200" u="none" cap="none" strike="noStrike">
                <a:solidFill>
                  <a:schemeClr val="dk1"/>
                </a:solidFill>
                <a:latin typeface="Calibri"/>
                <a:ea typeface="Calibri"/>
                <a:cs typeface="Calibri"/>
                <a:sym typeface="Calibri"/>
              </a:defRPr>
            </a:lvl5pPr>
            <a:lvl6pPr indent="-499776" lvl="5" marL="120694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497126" lvl="6" marL="142639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494476" lvl="7" marL="16458377"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491827" lvl="8" marL="18652828"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117" name="Shape 117"/>
          <p:cNvSpPr txBox="1"/>
          <p:nvPr>
            <p:ph idx="19" type="body"/>
          </p:nvPr>
        </p:nvSpPr>
        <p:spPr>
          <a:xfrm>
            <a:off x="5932592" y="2103786"/>
            <a:ext cx="31998900" cy="1280100"/>
          </a:xfrm>
          <a:prstGeom prst="rect">
            <a:avLst/>
          </a:prstGeom>
          <a:noFill/>
          <a:ln>
            <a:noFill/>
          </a:ln>
        </p:spPr>
        <p:txBody>
          <a:bodyPr anchorCtr="1" anchor="t" bIns="91425" lIns="91425" rIns="91425" tIns="91425"/>
          <a:lstStyle>
            <a:lvl1pPr indent="0" lvl="0" marL="0" marR="0" rtl="0" algn="ctr">
              <a:spcBef>
                <a:spcPts val="1760"/>
              </a:spcBef>
              <a:buClr>
                <a:schemeClr val="lt1"/>
              </a:buClr>
              <a:buFont typeface="Arial"/>
              <a:buNone/>
              <a:defRPr b="0" i="0" sz="8800" u="none" cap="none" strike="noStrike">
                <a:solidFill>
                  <a:schemeClr val="lt1"/>
                </a:solidFill>
                <a:latin typeface="Calibri"/>
                <a:ea typeface="Calibri"/>
                <a:cs typeface="Calibri"/>
                <a:sym typeface="Calibri"/>
              </a:defRPr>
            </a:lvl1pPr>
            <a:lvl2pPr indent="-1381582" lvl="1" marL="3565982" marR="0" rtl="0" algn="l">
              <a:spcBef>
                <a:spcPts val="1440"/>
              </a:spcBef>
              <a:buClr>
                <a:schemeClr val="dk1"/>
              </a:buClr>
              <a:buFont typeface="Arial"/>
              <a:buNone/>
              <a:defRPr b="0" i="0" sz="7200" u="none" cap="none" strike="noStrike">
                <a:solidFill>
                  <a:schemeClr val="dk1"/>
                </a:solidFill>
                <a:latin typeface="Calibri"/>
                <a:ea typeface="Calibri"/>
                <a:cs typeface="Calibri"/>
                <a:sym typeface="Calibri"/>
              </a:defRPr>
            </a:lvl2pPr>
            <a:lvl3pPr indent="-1104625" lvl="2" marL="5486125" marR="0" rtl="0" algn="l">
              <a:spcBef>
                <a:spcPts val="1440"/>
              </a:spcBef>
              <a:buClr>
                <a:schemeClr val="dk1"/>
              </a:buClr>
              <a:buFont typeface="Arial"/>
              <a:buNone/>
              <a:defRPr b="0" i="0" sz="7200" u="none" cap="none" strike="noStrike">
                <a:solidFill>
                  <a:schemeClr val="dk1"/>
                </a:solidFill>
                <a:latin typeface="Calibri"/>
                <a:ea typeface="Calibri"/>
                <a:cs typeface="Calibri"/>
                <a:sym typeface="Calibri"/>
              </a:defRPr>
            </a:lvl3pPr>
            <a:lvl4pPr indent="-1101976" lvl="3" marL="7680576" marR="0" rtl="0" algn="l">
              <a:spcBef>
                <a:spcPts val="1440"/>
              </a:spcBef>
              <a:buClr>
                <a:schemeClr val="dk1"/>
              </a:buClr>
              <a:buFont typeface="Arial"/>
              <a:buNone/>
              <a:defRPr b="0" i="0" sz="7200" u="none" cap="none" strike="noStrike">
                <a:solidFill>
                  <a:schemeClr val="dk1"/>
                </a:solidFill>
                <a:latin typeface="Calibri"/>
                <a:ea typeface="Calibri"/>
                <a:cs typeface="Calibri"/>
                <a:sym typeface="Calibri"/>
              </a:defRPr>
            </a:lvl4pPr>
            <a:lvl5pPr indent="-1099325" lvl="4" marL="9875026" marR="0" rtl="0" algn="l">
              <a:spcBef>
                <a:spcPts val="1440"/>
              </a:spcBef>
              <a:buClr>
                <a:schemeClr val="dk1"/>
              </a:buClr>
              <a:buFont typeface="Arial"/>
              <a:buNone/>
              <a:defRPr b="0" i="0" sz="7200" u="none" cap="none" strike="noStrike">
                <a:solidFill>
                  <a:schemeClr val="dk1"/>
                </a:solidFill>
                <a:latin typeface="Calibri"/>
                <a:ea typeface="Calibri"/>
                <a:cs typeface="Calibri"/>
                <a:sym typeface="Calibri"/>
              </a:defRPr>
            </a:lvl5pPr>
            <a:lvl6pPr indent="-499776" lvl="5" marL="120694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497126" lvl="6" marL="142639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494476" lvl="7" marL="16458377"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491827" lvl="8" marL="18652828"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118" name="Shape 118"/>
          <p:cNvSpPr txBox="1"/>
          <p:nvPr>
            <p:ph idx="20" type="body"/>
          </p:nvPr>
        </p:nvSpPr>
        <p:spPr>
          <a:xfrm>
            <a:off x="5932592" y="465812"/>
            <a:ext cx="31998900" cy="1638000"/>
          </a:xfrm>
          <a:prstGeom prst="rect">
            <a:avLst/>
          </a:prstGeom>
          <a:noFill/>
          <a:ln>
            <a:noFill/>
          </a:ln>
        </p:spPr>
        <p:txBody>
          <a:bodyPr anchorCtr="1" anchor="t" bIns="91425" lIns="91425" rIns="91425" tIns="91425"/>
          <a:lstStyle>
            <a:lvl1pPr indent="0" lvl="0" marL="0" marR="0" rtl="0" algn="ctr">
              <a:spcBef>
                <a:spcPts val="2300"/>
              </a:spcBef>
              <a:buClr>
                <a:schemeClr val="lt1"/>
              </a:buClr>
              <a:buFont typeface="Arial"/>
              <a:buNone/>
              <a:defRPr b="0" i="0" sz="11500" u="none" cap="none" strike="noStrike">
                <a:solidFill>
                  <a:schemeClr val="lt1"/>
                </a:solidFill>
                <a:latin typeface="Calibri"/>
                <a:ea typeface="Calibri"/>
                <a:cs typeface="Calibri"/>
                <a:sym typeface="Calibri"/>
              </a:defRPr>
            </a:lvl1pPr>
            <a:lvl2pPr indent="-1381582" lvl="1" marL="3565982" marR="0" rtl="0" algn="l">
              <a:spcBef>
                <a:spcPts val="1440"/>
              </a:spcBef>
              <a:buClr>
                <a:schemeClr val="dk1"/>
              </a:buClr>
              <a:buFont typeface="Arial"/>
              <a:buNone/>
              <a:defRPr b="0" i="0" sz="7200" u="none" cap="none" strike="noStrike">
                <a:solidFill>
                  <a:schemeClr val="dk1"/>
                </a:solidFill>
                <a:latin typeface="Calibri"/>
                <a:ea typeface="Calibri"/>
                <a:cs typeface="Calibri"/>
                <a:sym typeface="Calibri"/>
              </a:defRPr>
            </a:lvl2pPr>
            <a:lvl3pPr indent="-1104625" lvl="2" marL="5486125" marR="0" rtl="0" algn="l">
              <a:spcBef>
                <a:spcPts val="1440"/>
              </a:spcBef>
              <a:buClr>
                <a:schemeClr val="dk1"/>
              </a:buClr>
              <a:buFont typeface="Arial"/>
              <a:buNone/>
              <a:defRPr b="0" i="0" sz="7200" u="none" cap="none" strike="noStrike">
                <a:solidFill>
                  <a:schemeClr val="dk1"/>
                </a:solidFill>
                <a:latin typeface="Calibri"/>
                <a:ea typeface="Calibri"/>
                <a:cs typeface="Calibri"/>
                <a:sym typeface="Calibri"/>
              </a:defRPr>
            </a:lvl3pPr>
            <a:lvl4pPr indent="-1101976" lvl="3" marL="7680576" marR="0" rtl="0" algn="l">
              <a:spcBef>
                <a:spcPts val="1440"/>
              </a:spcBef>
              <a:buClr>
                <a:schemeClr val="dk1"/>
              </a:buClr>
              <a:buFont typeface="Arial"/>
              <a:buNone/>
              <a:defRPr b="0" i="0" sz="7200" u="none" cap="none" strike="noStrike">
                <a:solidFill>
                  <a:schemeClr val="dk1"/>
                </a:solidFill>
                <a:latin typeface="Calibri"/>
                <a:ea typeface="Calibri"/>
                <a:cs typeface="Calibri"/>
                <a:sym typeface="Calibri"/>
              </a:defRPr>
            </a:lvl4pPr>
            <a:lvl5pPr indent="-1099325" lvl="4" marL="9875026" marR="0" rtl="0" algn="l">
              <a:spcBef>
                <a:spcPts val="1440"/>
              </a:spcBef>
              <a:buClr>
                <a:schemeClr val="dk1"/>
              </a:buClr>
              <a:buFont typeface="Arial"/>
              <a:buNone/>
              <a:defRPr b="0" i="0" sz="7200" u="none" cap="none" strike="noStrike">
                <a:solidFill>
                  <a:schemeClr val="dk1"/>
                </a:solidFill>
                <a:latin typeface="Calibri"/>
                <a:ea typeface="Calibri"/>
                <a:cs typeface="Calibri"/>
                <a:sym typeface="Calibri"/>
              </a:defRPr>
            </a:lvl5pPr>
            <a:lvl6pPr indent="-499776" lvl="5" marL="120694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497126" lvl="6" marL="142639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494476" lvl="7" marL="16458377"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491827" lvl="8" marL="18652828"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Wide center column">
    <p:spTree>
      <p:nvGrpSpPr>
        <p:cNvPr id="155" name="Shape 155"/>
        <p:cNvGrpSpPr/>
        <p:nvPr/>
      </p:nvGrpSpPr>
      <p:grpSpPr>
        <a:xfrm>
          <a:off x="0" y="0"/>
          <a:ext cx="0" cy="0"/>
          <a:chOff x="0" y="0"/>
          <a:chExt cx="0" cy="0"/>
        </a:xfrm>
      </p:grpSpPr>
      <p:sp>
        <p:nvSpPr>
          <p:cNvPr id="156" name="Shape 156"/>
          <p:cNvSpPr txBox="1"/>
          <p:nvPr>
            <p:ph idx="1" type="body"/>
          </p:nvPr>
        </p:nvSpPr>
        <p:spPr>
          <a:xfrm>
            <a:off x="904187" y="6212225"/>
            <a:ext cx="10056900" cy="846300"/>
          </a:xfrm>
          <a:prstGeom prst="rect">
            <a:avLst/>
          </a:prstGeom>
          <a:noFill/>
          <a:ln>
            <a:noFill/>
          </a:ln>
        </p:spPr>
        <p:txBody>
          <a:bodyPr anchorCtr="0" anchor="t" bIns="91425" lIns="91425" rIns="91425" tIns="91425"/>
          <a:lstStyle>
            <a:lvl1pPr indent="0" lvl="0" marL="0" marR="0" rtl="0" algn="l">
              <a:spcBef>
                <a:spcPts val="500"/>
              </a:spcBef>
              <a:buClr>
                <a:schemeClr val="dk1"/>
              </a:buClr>
              <a:buFont typeface="Arial"/>
              <a:buNone/>
              <a:defRPr b="0" i="0" sz="2500" u="none" cap="none" strike="noStrike">
                <a:solidFill>
                  <a:schemeClr val="dk1"/>
                </a:solidFill>
                <a:latin typeface="Trebuchet MS"/>
                <a:ea typeface="Trebuchet MS"/>
                <a:cs typeface="Trebuchet MS"/>
                <a:sym typeface="Trebuchet MS"/>
              </a:defRPr>
            </a:lvl1pPr>
            <a:lvl2pPr indent="-425375" lvl="1" marL="1485825"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2pPr>
            <a:lvl3pPr indent="-425347" lvl="2" marL="2057297"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3pPr>
            <a:lvl4pPr indent="-482466" lvl="3" marL="2685916"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4pPr>
            <a:lvl5pPr indent="-304642" lvl="4" marL="3143092"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5pPr>
            <a:lvl6pPr indent="-499776" lvl="5" marL="120694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497126" lvl="6" marL="142639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494476" lvl="7" marL="16458377"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491827" lvl="8" marL="18652828"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157" name="Shape 157"/>
          <p:cNvSpPr txBox="1"/>
          <p:nvPr>
            <p:ph idx="2" type="body"/>
          </p:nvPr>
        </p:nvSpPr>
        <p:spPr>
          <a:xfrm>
            <a:off x="922341" y="5348867"/>
            <a:ext cx="10048800" cy="753900"/>
          </a:xfrm>
          <a:prstGeom prst="rect">
            <a:avLst/>
          </a:prstGeom>
          <a:noFill/>
          <a:ln>
            <a:noFill/>
          </a:ln>
        </p:spPr>
        <p:txBody>
          <a:bodyPr anchorCtr="0" anchor="ctr" bIns="91425" lIns="91425" rIns="91425" tIns="91425"/>
          <a:lstStyle>
            <a:lvl1pPr indent="0" lvl="0" marL="0" marR="0" rtl="0" algn="ctr">
              <a:spcBef>
                <a:spcPts val="740"/>
              </a:spcBef>
              <a:buClr>
                <a:srgbClr val="2C3F71"/>
              </a:buClr>
              <a:buFont typeface="Arial"/>
              <a:buNone/>
              <a:defRPr b="1" i="0" sz="3700" u="sng" cap="none" strike="noStrike">
                <a:solidFill>
                  <a:srgbClr val="2C3F71"/>
                </a:solidFill>
                <a:latin typeface="Calibri"/>
                <a:ea typeface="Calibri"/>
                <a:cs typeface="Calibri"/>
                <a:sym typeface="Calibri"/>
              </a:defRPr>
            </a:lvl1pPr>
            <a:lvl2pPr indent="-524332" lvl="1" marL="3565982" marR="0" rtl="0" algn="l">
              <a:spcBef>
                <a:spcPts val="2700"/>
              </a:spcBef>
              <a:buClr>
                <a:schemeClr val="dk1"/>
              </a:buClr>
              <a:buSzPct val="100000"/>
              <a:buFont typeface="Arial"/>
              <a:buChar char="–"/>
              <a:defRPr b="0" i="0" sz="13500" u="none" cap="none" strike="noStrike">
                <a:solidFill>
                  <a:schemeClr val="dk1"/>
                </a:solidFill>
                <a:latin typeface="Calibri"/>
                <a:ea typeface="Calibri"/>
                <a:cs typeface="Calibri"/>
                <a:sym typeface="Calibri"/>
              </a:defRPr>
            </a:lvl2pPr>
            <a:lvl3pPr indent="-368025" lvl="2" marL="5486125" marR="0" rtl="0" algn="l">
              <a:spcBef>
                <a:spcPts val="2320"/>
              </a:spcBef>
              <a:buClr>
                <a:schemeClr val="dk1"/>
              </a:buClr>
              <a:buSzPct val="100000"/>
              <a:buFont typeface="Arial"/>
              <a:buChar char="•"/>
              <a:defRPr b="0" i="0" sz="11600" u="none" cap="none" strike="noStrike">
                <a:solidFill>
                  <a:schemeClr val="dk1"/>
                </a:solidFill>
                <a:latin typeface="Calibri"/>
                <a:ea typeface="Calibri"/>
                <a:cs typeface="Calibri"/>
                <a:sym typeface="Calibri"/>
              </a:defRPr>
            </a:lvl3pPr>
            <a:lvl4pPr indent="-492376" lvl="3" marL="76805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4pPr>
            <a:lvl5pPr indent="-489725" lvl="4" marL="98750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5pPr>
            <a:lvl6pPr indent="-499776" lvl="5" marL="120694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497126" lvl="6" marL="142639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494476" lvl="7" marL="16458377"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491827" lvl="8" marL="18652828"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158" name="Shape 158"/>
          <p:cNvSpPr txBox="1"/>
          <p:nvPr>
            <p:ph idx="3" type="body"/>
          </p:nvPr>
        </p:nvSpPr>
        <p:spPr>
          <a:xfrm>
            <a:off x="902598" y="15043762"/>
            <a:ext cx="10058400" cy="846300"/>
          </a:xfrm>
          <a:prstGeom prst="rect">
            <a:avLst/>
          </a:prstGeom>
          <a:noFill/>
          <a:ln>
            <a:noFill/>
          </a:ln>
        </p:spPr>
        <p:txBody>
          <a:bodyPr anchorCtr="0" anchor="t" bIns="91425" lIns="91425" rIns="91425" tIns="91425"/>
          <a:lstStyle>
            <a:lvl1pPr indent="0" lvl="0" marL="0" marR="0" rtl="0" algn="l">
              <a:spcBef>
                <a:spcPts val="500"/>
              </a:spcBef>
              <a:buClr>
                <a:schemeClr val="dk1"/>
              </a:buClr>
              <a:buFont typeface="Arial"/>
              <a:buNone/>
              <a:defRPr b="0" i="0" sz="2500" u="none" cap="none" strike="noStrike">
                <a:solidFill>
                  <a:schemeClr val="dk1"/>
                </a:solidFill>
                <a:latin typeface="Trebuchet MS"/>
                <a:ea typeface="Trebuchet MS"/>
                <a:cs typeface="Trebuchet MS"/>
                <a:sym typeface="Trebuchet MS"/>
              </a:defRPr>
            </a:lvl1pPr>
            <a:lvl2pPr indent="-425375" lvl="1" marL="1485825"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2pPr>
            <a:lvl3pPr indent="-425347" lvl="2" marL="2057297"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3pPr>
            <a:lvl4pPr indent="-482466" lvl="3" marL="2685916"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4pPr>
            <a:lvl5pPr indent="-304642" lvl="4" marL="3143092"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5pPr>
            <a:lvl6pPr indent="-499776" lvl="5" marL="120694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497126" lvl="6" marL="142639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494476" lvl="7" marL="16458377"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491827" lvl="8" marL="18652828"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159" name="Shape 159"/>
          <p:cNvSpPr txBox="1"/>
          <p:nvPr>
            <p:ph idx="4" type="body"/>
          </p:nvPr>
        </p:nvSpPr>
        <p:spPr>
          <a:xfrm>
            <a:off x="922338" y="14212512"/>
            <a:ext cx="10050600" cy="753900"/>
          </a:xfrm>
          <a:prstGeom prst="rect">
            <a:avLst/>
          </a:prstGeom>
          <a:noFill/>
          <a:ln>
            <a:noFill/>
          </a:ln>
        </p:spPr>
        <p:txBody>
          <a:bodyPr anchorCtr="0" anchor="ctr" bIns="91425" lIns="91425" rIns="91425" tIns="91425"/>
          <a:lstStyle>
            <a:lvl1pPr indent="0" lvl="0" marL="0" marR="0" rtl="0" algn="ctr">
              <a:spcBef>
                <a:spcPts val="740"/>
              </a:spcBef>
              <a:buClr>
                <a:srgbClr val="2C3F71"/>
              </a:buClr>
              <a:buFont typeface="Arial"/>
              <a:buNone/>
              <a:defRPr b="1" i="0" sz="3700" u="sng" cap="none" strike="noStrike">
                <a:solidFill>
                  <a:srgbClr val="2C3F71"/>
                </a:solidFill>
                <a:latin typeface="Calibri"/>
                <a:ea typeface="Calibri"/>
                <a:cs typeface="Calibri"/>
                <a:sym typeface="Calibri"/>
              </a:defRPr>
            </a:lvl1pPr>
            <a:lvl2pPr indent="-524332" lvl="1" marL="3565982" marR="0" rtl="0" algn="l">
              <a:spcBef>
                <a:spcPts val="2700"/>
              </a:spcBef>
              <a:buClr>
                <a:schemeClr val="dk1"/>
              </a:buClr>
              <a:buSzPct val="100000"/>
              <a:buFont typeface="Arial"/>
              <a:buChar char="–"/>
              <a:defRPr b="0" i="0" sz="13500" u="none" cap="none" strike="noStrike">
                <a:solidFill>
                  <a:schemeClr val="dk1"/>
                </a:solidFill>
                <a:latin typeface="Calibri"/>
                <a:ea typeface="Calibri"/>
                <a:cs typeface="Calibri"/>
                <a:sym typeface="Calibri"/>
              </a:defRPr>
            </a:lvl2pPr>
            <a:lvl3pPr indent="-368025" lvl="2" marL="5486125" marR="0" rtl="0" algn="l">
              <a:spcBef>
                <a:spcPts val="2320"/>
              </a:spcBef>
              <a:buClr>
                <a:schemeClr val="dk1"/>
              </a:buClr>
              <a:buSzPct val="100000"/>
              <a:buFont typeface="Arial"/>
              <a:buChar char="•"/>
              <a:defRPr b="0" i="0" sz="11600" u="none" cap="none" strike="noStrike">
                <a:solidFill>
                  <a:schemeClr val="dk1"/>
                </a:solidFill>
                <a:latin typeface="Calibri"/>
                <a:ea typeface="Calibri"/>
                <a:cs typeface="Calibri"/>
                <a:sym typeface="Calibri"/>
              </a:defRPr>
            </a:lvl3pPr>
            <a:lvl4pPr indent="-492376" lvl="3" marL="76805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4pPr>
            <a:lvl5pPr indent="-489725" lvl="4" marL="98750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5pPr>
            <a:lvl6pPr indent="-499776" lvl="5" marL="120694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497126" lvl="6" marL="142639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494476" lvl="7" marL="16458377"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491827" lvl="8" marL="18652828"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160" name="Shape 160"/>
          <p:cNvSpPr txBox="1"/>
          <p:nvPr>
            <p:ph idx="5" type="body"/>
          </p:nvPr>
        </p:nvSpPr>
        <p:spPr>
          <a:xfrm>
            <a:off x="11587163" y="6204287"/>
            <a:ext cx="20720100" cy="846299"/>
          </a:xfrm>
          <a:prstGeom prst="rect">
            <a:avLst/>
          </a:prstGeom>
          <a:noFill/>
          <a:ln>
            <a:noFill/>
          </a:ln>
        </p:spPr>
        <p:txBody>
          <a:bodyPr anchorCtr="0" anchor="t" bIns="91425" lIns="91425" rIns="91425" tIns="91425"/>
          <a:lstStyle>
            <a:lvl1pPr indent="0" lvl="0" marL="0" marR="0" rtl="0" algn="l">
              <a:spcBef>
                <a:spcPts val="500"/>
              </a:spcBef>
              <a:buClr>
                <a:schemeClr val="dk1"/>
              </a:buClr>
              <a:buFont typeface="Arial"/>
              <a:buNone/>
              <a:defRPr b="0" i="0" sz="2500" u="none" cap="none" strike="noStrike">
                <a:solidFill>
                  <a:schemeClr val="dk1"/>
                </a:solidFill>
                <a:latin typeface="Trebuchet MS"/>
                <a:ea typeface="Trebuchet MS"/>
                <a:cs typeface="Trebuchet MS"/>
                <a:sym typeface="Trebuchet MS"/>
              </a:defRPr>
            </a:lvl1pPr>
            <a:lvl2pPr indent="-425375" lvl="1" marL="1485825"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2pPr>
            <a:lvl3pPr indent="-425347" lvl="2" marL="2057297"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3pPr>
            <a:lvl4pPr indent="-482466" lvl="3" marL="2685916"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4pPr>
            <a:lvl5pPr indent="-304642" lvl="4" marL="3143092"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5pPr>
            <a:lvl6pPr indent="-499776" lvl="5" marL="120694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497126" lvl="6" marL="142639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494476" lvl="7" marL="16458377"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491827" lvl="8" marL="18652828"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161" name="Shape 161"/>
          <p:cNvSpPr txBox="1"/>
          <p:nvPr>
            <p:ph idx="6" type="body"/>
          </p:nvPr>
        </p:nvSpPr>
        <p:spPr>
          <a:xfrm>
            <a:off x="11587164" y="5348867"/>
            <a:ext cx="20720100" cy="753900"/>
          </a:xfrm>
          <a:prstGeom prst="rect">
            <a:avLst/>
          </a:prstGeom>
          <a:noFill/>
          <a:ln>
            <a:noFill/>
          </a:ln>
        </p:spPr>
        <p:txBody>
          <a:bodyPr anchorCtr="0" anchor="ctr" bIns="91425" lIns="91425" rIns="91425" tIns="91425"/>
          <a:lstStyle>
            <a:lvl1pPr indent="0" lvl="0" marL="0" marR="0" rtl="0" algn="ctr">
              <a:spcBef>
                <a:spcPts val="740"/>
              </a:spcBef>
              <a:buClr>
                <a:srgbClr val="2C3F71"/>
              </a:buClr>
              <a:buFont typeface="Arial"/>
              <a:buNone/>
              <a:defRPr b="1" i="0" sz="3700" u="sng" cap="none" strike="noStrike">
                <a:solidFill>
                  <a:srgbClr val="2C3F71"/>
                </a:solidFill>
                <a:latin typeface="Calibri"/>
                <a:ea typeface="Calibri"/>
                <a:cs typeface="Calibri"/>
                <a:sym typeface="Calibri"/>
              </a:defRPr>
            </a:lvl1pPr>
            <a:lvl2pPr indent="-524332" lvl="1" marL="3565982" marR="0" rtl="0" algn="l">
              <a:spcBef>
                <a:spcPts val="2700"/>
              </a:spcBef>
              <a:buClr>
                <a:schemeClr val="dk1"/>
              </a:buClr>
              <a:buSzPct val="100000"/>
              <a:buFont typeface="Arial"/>
              <a:buChar char="–"/>
              <a:defRPr b="0" i="0" sz="13500" u="none" cap="none" strike="noStrike">
                <a:solidFill>
                  <a:schemeClr val="dk1"/>
                </a:solidFill>
                <a:latin typeface="Calibri"/>
                <a:ea typeface="Calibri"/>
                <a:cs typeface="Calibri"/>
                <a:sym typeface="Calibri"/>
              </a:defRPr>
            </a:lvl2pPr>
            <a:lvl3pPr indent="-368025" lvl="2" marL="5486125" marR="0" rtl="0" algn="l">
              <a:spcBef>
                <a:spcPts val="2320"/>
              </a:spcBef>
              <a:buClr>
                <a:schemeClr val="dk1"/>
              </a:buClr>
              <a:buSzPct val="100000"/>
              <a:buFont typeface="Arial"/>
              <a:buChar char="•"/>
              <a:defRPr b="0" i="0" sz="11600" u="none" cap="none" strike="noStrike">
                <a:solidFill>
                  <a:schemeClr val="dk1"/>
                </a:solidFill>
                <a:latin typeface="Calibri"/>
                <a:ea typeface="Calibri"/>
                <a:cs typeface="Calibri"/>
                <a:sym typeface="Calibri"/>
              </a:defRPr>
            </a:lvl3pPr>
            <a:lvl4pPr indent="-492376" lvl="3" marL="76805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4pPr>
            <a:lvl5pPr indent="-489725" lvl="4" marL="98750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5pPr>
            <a:lvl6pPr indent="-499776" lvl="5" marL="120694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497126" lvl="6" marL="142639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494476" lvl="7" marL="16458377"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491827" lvl="8" marL="18652828"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162" name="Shape 162"/>
          <p:cNvSpPr txBox="1"/>
          <p:nvPr>
            <p:ph idx="7" type="body"/>
          </p:nvPr>
        </p:nvSpPr>
        <p:spPr>
          <a:xfrm>
            <a:off x="11587164" y="21896537"/>
            <a:ext cx="20720100" cy="846300"/>
          </a:xfrm>
          <a:prstGeom prst="rect">
            <a:avLst/>
          </a:prstGeom>
          <a:noFill/>
          <a:ln>
            <a:noFill/>
          </a:ln>
        </p:spPr>
        <p:txBody>
          <a:bodyPr anchorCtr="0" anchor="t" bIns="91425" lIns="91425" rIns="91425" tIns="91425"/>
          <a:lstStyle>
            <a:lvl1pPr indent="0" lvl="0" marL="0" marR="0" rtl="0" algn="l">
              <a:spcBef>
                <a:spcPts val="500"/>
              </a:spcBef>
              <a:buClr>
                <a:schemeClr val="dk1"/>
              </a:buClr>
              <a:buFont typeface="Arial"/>
              <a:buNone/>
              <a:defRPr b="0" i="0" sz="2500" u="none" cap="none" strike="noStrike">
                <a:solidFill>
                  <a:schemeClr val="dk1"/>
                </a:solidFill>
                <a:latin typeface="Trebuchet MS"/>
                <a:ea typeface="Trebuchet MS"/>
                <a:cs typeface="Trebuchet MS"/>
                <a:sym typeface="Trebuchet MS"/>
              </a:defRPr>
            </a:lvl1pPr>
            <a:lvl2pPr indent="-425375" lvl="1" marL="1485825"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2pPr>
            <a:lvl3pPr indent="-425347" lvl="2" marL="2057297"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3pPr>
            <a:lvl4pPr indent="-482466" lvl="3" marL="2685916"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4pPr>
            <a:lvl5pPr indent="-304642" lvl="4" marL="3143092"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5pPr>
            <a:lvl6pPr indent="-499776" lvl="5" marL="120694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497126" lvl="6" marL="142639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494476" lvl="7" marL="16458377"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491827" lvl="8" marL="18652828"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163" name="Shape 163"/>
          <p:cNvSpPr txBox="1"/>
          <p:nvPr>
            <p:ph idx="8" type="body"/>
          </p:nvPr>
        </p:nvSpPr>
        <p:spPr>
          <a:xfrm>
            <a:off x="11587161" y="21074745"/>
            <a:ext cx="20720100" cy="753900"/>
          </a:xfrm>
          <a:prstGeom prst="rect">
            <a:avLst/>
          </a:prstGeom>
          <a:noFill/>
          <a:ln>
            <a:noFill/>
          </a:ln>
        </p:spPr>
        <p:txBody>
          <a:bodyPr anchorCtr="0" anchor="ctr" bIns="91425" lIns="91425" rIns="91425" tIns="91425"/>
          <a:lstStyle>
            <a:lvl1pPr indent="0" lvl="0" marL="0" marR="0" rtl="0" algn="ctr">
              <a:spcBef>
                <a:spcPts val="740"/>
              </a:spcBef>
              <a:buClr>
                <a:srgbClr val="2C3F71"/>
              </a:buClr>
              <a:buFont typeface="Arial"/>
              <a:buNone/>
              <a:defRPr b="1" i="0" sz="3700" u="sng" cap="none" strike="noStrike">
                <a:solidFill>
                  <a:srgbClr val="2C3F71"/>
                </a:solidFill>
                <a:latin typeface="Calibri"/>
                <a:ea typeface="Calibri"/>
                <a:cs typeface="Calibri"/>
                <a:sym typeface="Calibri"/>
              </a:defRPr>
            </a:lvl1pPr>
            <a:lvl2pPr indent="-524332" lvl="1" marL="3565982" marR="0" rtl="0" algn="l">
              <a:spcBef>
                <a:spcPts val="2700"/>
              </a:spcBef>
              <a:buClr>
                <a:schemeClr val="dk1"/>
              </a:buClr>
              <a:buSzPct val="100000"/>
              <a:buFont typeface="Arial"/>
              <a:buChar char="–"/>
              <a:defRPr b="0" i="0" sz="13500" u="none" cap="none" strike="noStrike">
                <a:solidFill>
                  <a:schemeClr val="dk1"/>
                </a:solidFill>
                <a:latin typeface="Calibri"/>
                <a:ea typeface="Calibri"/>
                <a:cs typeface="Calibri"/>
                <a:sym typeface="Calibri"/>
              </a:defRPr>
            </a:lvl2pPr>
            <a:lvl3pPr indent="-368025" lvl="2" marL="5486125" marR="0" rtl="0" algn="l">
              <a:spcBef>
                <a:spcPts val="2320"/>
              </a:spcBef>
              <a:buClr>
                <a:schemeClr val="dk1"/>
              </a:buClr>
              <a:buSzPct val="100000"/>
              <a:buFont typeface="Arial"/>
              <a:buChar char="•"/>
              <a:defRPr b="0" i="0" sz="11600" u="none" cap="none" strike="noStrike">
                <a:solidFill>
                  <a:schemeClr val="dk1"/>
                </a:solidFill>
                <a:latin typeface="Calibri"/>
                <a:ea typeface="Calibri"/>
                <a:cs typeface="Calibri"/>
                <a:sym typeface="Calibri"/>
              </a:defRPr>
            </a:lvl3pPr>
            <a:lvl4pPr indent="-492376" lvl="3" marL="76805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4pPr>
            <a:lvl5pPr indent="-489725" lvl="4" marL="98750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5pPr>
            <a:lvl6pPr indent="-499776" lvl="5" marL="120694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497126" lvl="6" marL="142639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494476" lvl="7" marL="16458377"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491827" lvl="8" marL="18652828"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164" name="Shape 164"/>
          <p:cNvSpPr txBox="1"/>
          <p:nvPr>
            <p:ph idx="9" type="body"/>
          </p:nvPr>
        </p:nvSpPr>
        <p:spPr>
          <a:xfrm>
            <a:off x="32905537" y="5348867"/>
            <a:ext cx="10047000" cy="753900"/>
          </a:xfrm>
          <a:prstGeom prst="rect">
            <a:avLst/>
          </a:prstGeom>
          <a:noFill/>
          <a:ln>
            <a:noFill/>
          </a:ln>
        </p:spPr>
        <p:txBody>
          <a:bodyPr anchorCtr="0" anchor="ctr" bIns="91425" lIns="91425" rIns="91425" tIns="91425"/>
          <a:lstStyle>
            <a:lvl1pPr indent="0" lvl="0" marL="0" marR="0" rtl="0" algn="ctr">
              <a:spcBef>
                <a:spcPts val="740"/>
              </a:spcBef>
              <a:buClr>
                <a:srgbClr val="2C3F71"/>
              </a:buClr>
              <a:buFont typeface="Arial"/>
              <a:buNone/>
              <a:defRPr b="1" i="0" sz="3700" u="sng" cap="none" strike="noStrike">
                <a:solidFill>
                  <a:srgbClr val="2C3F71"/>
                </a:solidFill>
                <a:latin typeface="Calibri"/>
                <a:ea typeface="Calibri"/>
                <a:cs typeface="Calibri"/>
                <a:sym typeface="Calibri"/>
              </a:defRPr>
            </a:lvl1pPr>
            <a:lvl2pPr indent="-524332" lvl="1" marL="3565982" marR="0" rtl="0" algn="l">
              <a:spcBef>
                <a:spcPts val="2700"/>
              </a:spcBef>
              <a:buClr>
                <a:schemeClr val="dk1"/>
              </a:buClr>
              <a:buSzPct val="100000"/>
              <a:buFont typeface="Arial"/>
              <a:buChar char="–"/>
              <a:defRPr b="0" i="0" sz="13500" u="none" cap="none" strike="noStrike">
                <a:solidFill>
                  <a:schemeClr val="dk1"/>
                </a:solidFill>
                <a:latin typeface="Calibri"/>
                <a:ea typeface="Calibri"/>
                <a:cs typeface="Calibri"/>
                <a:sym typeface="Calibri"/>
              </a:defRPr>
            </a:lvl2pPr>
            <a:lvl3pPr indent="-368025" lvl="2" marL="5486125" marR="0" rtl="0" algn="l">
              <a:spcBef>
                <a:spcPts val="2320"/>
              </a:spcBef>
              <a:buClr>
                <a:schemeClr val="dk1"/>
              </a:buClr>
              <a:buSzPct val="100000"/>
              <a:buFont typeface="Arial"/>
              <a:buChar char="•"/>
              <a:defRPr b="0" i="0" sz="11600" u="none" cap="none" strike="noStrike">
                <a:solidFill>
                  <a:schemeClr val="dk1"/>
                </a:solidFill>
                <a:latin typeface="Calibri"/>
                <a:ea typeface="Calibri"/>
                <a:cs typeface="Calibri"/>
                <a:sym typeface="Calibri"/>
              </a:defRPr>
            </a:lvl3pPr>
            <a:lvl4pPr indent="-492376" lvl="3" marL="76805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4pPr>
            <a:lvl5pPr indent="-489725" lvl="4" marL="98750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5pPr>
            <a:lvl6pPr indent="-499776" lvl="5" marL="120694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497126" lvl="6" marL="142639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494476" lvl="7" marL="16458377"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491827" lvl="8" marL="18652828"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165" name="Shape 165"/>
          <p:cNvSpPr txBox="1"/>
          <p:nvPr>
            <p:ph idx="13" type="body"/>
          </p:nvPr>
        </p:nvSpPr>
        <p:spPr>
          <a:xfrm>
            <a:off x="32905537" y="6212225"/>
            <a:ext cx="10047000" cy="846300"/>
          </a:xfrm>
          <a:prstGeom prst="rect">
            <a:avLst/>
          </a:prstGeom>
          <a:noFill/>
          <a:ln>
            <a:noFill/>
          </a:ln>
        </p:spPr>
        <p:txBody>
          <a:bodyPr anchorCtr="0" anchor="t" bIns="91425" lIns="91425" rIns="91425" tIns="91425"/>
          <a:lstStyle>
            <a:lvl1pPr indent="0" lvl="0" marL="0" marR="0" rtl="0" algn="l">
              <a:spcBef>
                <a:spcPts val="500"/>
              </a:spcBef>
              <a:buClr>
                <a:schemeClr val="dk1"/>
              </a:buClr>
              <a:buFont typeface="Arial"/>
              <a:buNone/>
              <a:defRPr b="0" i="0" sz="2500" u="none" cap="none" strike="noStrike">
                <a:solidFill>
                  <a:schemeClr val="dk1"/>
                </a:solidFill>
                <a:latin typeface="Trebuchet MS"/>
                <a:ea typeface="Trebuchet MS"/>
                <a:cs typeface="Trebuchet MS"/>
                <a:sym typeface="Trebuchet MS"/>
              </a:defRPr>
            </a:lvl1pPr>
            <a:lvl2pPr indent="-425375" lvl="1" marL="1485825"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2pPr>
            <a:lvl3pPr indent="-425347" lvl="2" marL="2057297"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3pPr>
            <a:lvl4pPr indent="-482466" lvl="3" marL="2685916"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4pPr>
            <a:lvl5pPr indent="-304642" lvl="4" marL="3143092"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5pPr>
            <a:lvl6pPr indent="-499776" lvl="5" marL="120694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497126" lvl="6" marL="142639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494476" lvl="7" marL="16458377"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491827" lvl="8" marL="18652828"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166" name="Shape 166"/>
          <p:cNvSpPr txBox="1"/>
          <p:nvPr>
            <p:ph idx="14" type="body"/>
          </p:nvPr>
        </p:nvSpPr>
        <p:spPr>
          <a:xfrm>
            <a:off x="32905537" y="14272737"/>
            <a:ext cx="10047000" cy="753900"/>
          </a:xfrm>
          <a:prstGeom prst="rect">
            <a:avLst/>
          </a:prstGeom>
          <a:noFill/>
          <a:ln>
            <a:noFill/>
          </a:ln>
        </p:spPr>
        <p:txBody>
          <a:bodyPr anchorCtr="0" anchor="ctr" bIns="91425" lIns="91425" rIns="91425" tIns="91425"/>
          <a:lstStyle>
            <a:lvl1pPr indent="0" lvl="0" marL="0" marR="0" rtl="0" algn="ctr">
              <a:spcBef>
                <a:spcPts val="740"/>
              </a:spcBef>
              <a:buClr>
                <a:srgbClr val="2C3F71"/>
              </a:buClr>
              <a:buFont typeface="Arial"/>
              <a:buNone/>
              <a:defRPr b="1" i="0" sz="3700" u="sng" cap="none" strike="noStrike">
                <a:solidFill>
                  <a:srgbClr val="2C3F71"/>
                </a:solidFill>
                <a:latin typeface="Calibri"/>
                <a:ea typeface="Calibri"/>
                <a:cs typeface="Calibri"/>
                <a:sym typeface="Calibri"/>
              </a:defRPr>
            </a:lvl1pPr>
            <a:lvl2pPr indent="-524332" lvl="1" marL="3565982" marR="0" rtl="0" algn="l">
              <a:spcBef>
                <a:spcPts val="2700"/>
              </a:spcBef>
              <a:buClr>
                <a:schemeClr val="dk1"/>
              </a:buClr>
              <a:buSzPct val="100000"/>
              <a:buFont typeface="Arial"/>
              <a:buChar char="–"/>
              <a:defRPr b="0" i="0" sz="13500" u="none" cap="none" strike="noStrike">
                <a:solidFill>
                  <a:schemeClr val="dk1"/>
                </a:solidFill>
                <a:latin typeface="Calibri"/>
                <a:ea typeface="Calibri"/>
                <a:cs typeface="Calibri"/>
                <a:sym typeface="Calibri"/>
              </a:defRPr>
            </a:lvl2pPr>
            <a:lvl3pPr indent="-368025" lvl="2" marL="5486125" marR="0" rtl="0" algn="l">
              <a:spcBef>
                <a:spcPts val="2320"/>
              </a:spcBef>
              <a:buClr>
                <a:schemeClr val="dk1"/>
              </a:buClr>
              <a:buSzPct val="100000"/>
              <a:buFont typeface="Arial"/>
              <a:buChar char="•"/>
              <a:defRPr b="0" i="0" sz="11600" u="none" cap="none" strike="noStrike">
                <a:solidFill>
                  <a:schemeClr val="dk1"/>
                </a:solidFill>
                <a:latin typeface="Calibri"/>
                <a:ea typeface="Calibri"/>
                <a:cs typeface="Calibri"/>
                <a:sym typeface="Calibri"/>
              </a:defRPr>
            </a:lvl3pPr>
            <a:lvl4pPr indent="-492376" lvl="3" marL="76805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4pPr>
            <a:lvl5pPr indent="-489725" lvl="4" marL="98750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5pPr>
            <a:lvl6pPr indent="-499776" lvl="5" marL="120694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497126" lvl="6" marL="142639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494476" lvl="7" marL="16458377"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491827" lvl="8" marL="18652828"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167" name="Shape 167"/>
          <p:cNvSpPr txBox="1"/>
          <p:nvPr>
            <p:ph idx="15" type="body"/>
          </p:nvPr>
        </p:nvSpPr>
        <p:spPr>
          <a:xfrm>
            <a:off x="32905537" y="15011401"/>
            <a:ext cx="10052100" cy="846300"/>
          </a:xfrm>
          <a:prstGeom prst="rect">
            <a:avLst/>
          </a:prstGeom>
          <a:noFill/>
          <a:ln>
            <a:noFill/>
          </a:ln>
        </p:spPr>
        <p:txBody>
          <a:bodyPr anchorCtr="0" anchor="t" bIns="91425" lIns="91425" rIns="91425" tIns="91425"/>
          <a:lstStyle>
            <a:lvl1pPr indent="0" lvl="0" marL="0" marR="0" rtl="0" algn="l">
              <a:spcBef>
                <a:spcPts val="500"/>
              </a:spcBef>
              <a:buClr>
                <a:schemeClr val="dk1"/>
              </a:buClr>
              <a:buFont typeface="Arial"/>
              <a:buNone/>
              <a:defRPr b="0" i="0" sz="2500" u="none" cap="none" strike="noStrike">
                <a:solidFill>
                  <a:schemeClr val="dk1"/>
                </a:solidFill>
                <a:latin typeface="Trebuchet MS"/>
                <a:ea typeface="Trebuchet MS"/>
                <a:cs typeface="Trebuchet MS"/>
                <a:sym typeface="Trebuchet MS"/>
              </a:defRPr>
            </a:lvl1pPr>
            <a:lvl2pPr indent="-425375" lvl="1" marL="1485825"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2pPr>
            <a:lvl3pPr indent="-425347" lvl="2" marL="2057297"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3pPr>
            <a:lvl4pPr indent="-482466" lvl="3" marL="2685916"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4pPr>
            <a:lvl5pPr indent="-304642" lvl="4" marL="3143092"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5pPr>
            <a:lvl6pPr indent="-499776" lvl="5" marL="120694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497126" lvl="6" marL="142639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494476" lvl="7" marL="16458377"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491827" lvl="8" marL="18652828"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168" name="Shape 168"/>
          <p:cNvSpPr txBox="1"/>
          <p:nvPr>
            <p:ph idx="16" type="body"/>
          </p:nvPr>
        </p:nvSpPr>
        <p:spPr>
          <a:xfrm>
            <a:off x="32905537" y="25669876"/>
            <a:ext cx="10047000" cy="753900"/>
          </a:xfrm>
          <a:prstGeom prst="rect">
            <a:avLst/>
          </a:prstGeom>
          <a:noFill/>
          <a:ln>
            <a:noFill/>
          </a:ln>
        </p:spPr>
        <p:txBody>
          <a:bodyPr anchorCtr="0" anchor="ctr" bIns="91425" lIns="91425" rIns="91425" tIns="91425"/>
          <a:lstStyle>
            <a:lvl1pPr indent="0" lvl="0" marL="0" marR="0" rtl="0" algn="ctr">
              <a:spcBef>
                <a:spcPts val="740"/>
              </a:spcBef>
              <a:buClr>
                <a:srgbClr val="2C3F71"/>
              </a:buClr>
              <a:buFont typeface="Arial"/>
              <a:buNone/>
              <a:defRPr b="1" i="0" sz="3700" u="sng" cap="none" strike="noStrike">
                <a:solidFill>
                  <a:srgbClr val="2C3F71"/>
                </a:solidFill>
                <a:latin typeface="Calibri"/>
                <a:ea typeface="Calibri"/>
                <a:cs typeface="Calibri"/>
                <a:sym typeface="Calibri"/>
              </a:defRPr>
            </a:lvl1pPr>
            <a:lvl2pPr indent="-524332" lvl="1" marL="3565982" marR="0" rtl="0" algn="l">
              <a:spcBef>
                <a:spcPts val="2700"/>
              </a:spcBef>
              <a:buClr>
                <a:schemeClr val="dk1"/>
              </a:buClr>
              <a:buSzPct val="100000"/>
              <a:buFont typeface="Arial"/>
              <a:buChar char="–"/>
              <a:defRPr b="0" i="0" sz="13500" u="none" cap="none" strike="noStrike">
                <a:solidFill>
                  <a:schemeClr val="dk1"/>
                </a:solidFill>
                <a:latin typeface="Calibri"/>
                <a:ea typeface="Calibri"/>
                <a:cs typeface="Calibri"/>
                <a:sym typeface="Calibri"/>
              </a:defRPr>
            </a:lvl2pPr>
            <a:lvl3pPr indent="-368025" lvl="2" marL="5486125" marR="0" rtl="0" algn="l">
              <a:spcBef>
                <a:spcPts val="2320"/>
              </a:spcBef>
              <a:buClr>
                <a:schemeClr val="dk1"/>
              </a:buClr>
              <a:buSzPct val="100000"/>
              <a:buFont typeface="Arial"/>
              <a:buChar char="•"/>
              <a:defRPr b="0" i="0" sz="11600" u="none" cap="none" strike="noStrike">
                <a:solidFill>
                  <a:schemeClr val="dk1"/>
                </a:solidFill>
                <a:latin typeface="Calibri"/>
                <a:ea typeface="Calibri"/>
                <a:cs typeface="Calibri"/>
                <a:sym typeface="Calibri"/>
              </a:defRPr>
            </a:lvl3pPr>
            <a:lvl4pPr indent="-492376" lvl="3" marL="76805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4pPr>
            <a:lvl5pPr indent="-489725" lvl="4" marL="98750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5pPr>
            <a:lvl6pPr indent="-499776" lvl="5" marL="120694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497126" lvl="6" marL="142639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494476" lvl="7" marL="16458377"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491827" lvl="8" marL="18652828"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169" name="Shape 169"/>
          <p:cNvSpPr txBox="1"/>
          <p:nvPr>
            <p:ph idx="17" type="body"/>
          </p:nvPr>
        </p:nvSpPr>
        <p:spPr>
          <a:xfrm>
            <a:off x="32905537" y="26436775"/>
            <a:ext cx="10052100" cy="846300"/>
          </a:xfrm>
          <a:prstGeom prst="rect">
            <a:avLst/>
          </a:prstGeom>
          <a:noFill/>
          <a:ln>
            <a:noFill/>
          </a:ln>
        </p:spPr>
        <p:txBody>
          <a:bodyPr anchorCtr="0" anchor="t" bIns="91425" lIns="91425" rIns="91425" tIns="91425"/>
          <a:lstStyle>
            <a:lvl1pPr indent="0" lvl="0" marL="0" marR="0" rtl="0" algn="l">
              <a:spcBef>
                <a:spcPts val="500"/>
              </a:spcBef>
              <a:buClr>
                <a:schemeClr val="dk1"/>
              </a:buClr>
              <a:buFont typeface="Arial"/>
              <a:buNone/>
              <a:defRPr b="0" i="0" sz="2500" u="none" cap="none" strike="noStrike">
                <a:solidFill>
                  <a:schemeClr val="dk1"/>
                </a:solidFill>
                <a:latin typeface="Trebuchet MS"/>
                <a:ea typeface="Trebuchet MS"/>
                <a:cs typeface="Trebuchet MS"/>
                <a:sym typeface="Trebuchet MS"/>
              </a:defRPr>
            </a:lvl1pPr>
            <a:lvl2pPr indent="-425375" lvl="1" marL="1485825"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2pPr>
            <a:lvl3pPr indent="-425347" lvl="2" marL="2057297"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3pPr>
            <a:lvl4pPr indent="-482466" lvl="3" marL="2685916"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4pPr>
            <a:lvl5pPr indent="-304642" lvl="4" marL="3143092" marR="0" rtl="0" algn="l">
              <a:spcBef>
                <a:spcPts val="500"/>
              </a:spcBef>
              <a:buClr>
                <a:schemeClr val="dk1"/>
              </a:buClr>
              <a:buSzPct val="100000"/>
              <a:buFont typeface="Arial"/>
              <a:buChar char="»"/>
              <a:defRPr b="0" i="0" sz="2500" u="none" cap="none" strike="noStrike">
                <a:solidFill>
                  <a:schemeClr val="dk1"/>
                </a:solidFill>
                <a:latin typeface="Trebuchet MS"/>
                <a:ea typeface="Trebuchet MS"/>
                <a:cs typeface="Trebuchet MS"/>
                <a:sym typeface="Trebuchet MS"/>
              </a:defRPr>
            </a:lvl5pPr>
            <a:lvl6pPr indent="-499776" lvl="5" marL="120694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497126" lvl="6" marL="142639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494476" lvl="7" marL="16458377"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491827" lvl="8" marL="18652828"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170" name="Shape 170"/>
          <p:cNvSpPr txBox="1"/>
          <p:nvPr>
            <p:ph idx="18" type="body"/>
          </p:nvPr>
        </p:nvSpPr>
        <p:spPr>
          <a:xfrm>
            <a:off x="5932592" y="3383946"/>
            <a:ext cx="31998900" cy="1280100"/>
          </a:xfrm>
          <a:prstGeom prst="rect">
            <a:avLst/>
          </a:prstGeom>
          <a:noFill/>
          <a:ln>
            <a:noFill/>
          </a:ln>
        </p:spPr>
        <p:txBody>
          <a:bodyPr anchorCtr="0" anchor="t" bIns="91425" lIns="91425" rIns="91425" tIns="91425"/>
          <a:lstStyle>
            <a:lvl1pPr indent="0" lvl="0" marL="0" marR="0" rtl="0" algn="ctr">
              <a:spcBef>
                <a:spcPts val="1200"/>
              </a:spcBef>
              <a:buClr>
                <a:schemeClr val="lt1"/>
              </a:buClr>
              <a:buFont typeface="Arial"/>
              <a:buNone/>
              <a:defRPr b="0" i="0" sz="6000" u="none" cap="none" strike="noStrike">
                <a:solidFill>
                  <a:schemeClr val="lt1"/>
                </a:solidFill>
                <a:latin typeface="Calibri"/>
                <a:ea typeface="Calibri"/>
                <a:cs typeface="Calibri"/>
                <a:sym typeface="Calibri"/>
              </a:defRPr>
            </a:lvl1pPr>
            <a:lvl2pPr indent="-1381582" lvl="1" marL="3565982" marR="0" rtl="0" algn="l">
              <a:spcBef>
                <a:spcPts val="1440"/>
              </a:spcBef>
              <a:buClr>
                <a:schemeClr val="dk1"/>
              </a:buClr>
              <a:buFont typeface="Arial"/>
              <a:buNone/>
              <a:defRPr b="0" i="0" sz="7200" u="none" cap="none" strike="noStrike">
                <a:solidFill>
                  <a:schemeClr val="dk1"/>
                </a:solidFill>
                <a:latin typeface="Calibri"/>
                <a:ea typeface="Calibri"/>
                <a:cs typeface="Calibri"/>
                <a:sym typeface="Calibri"/>
              </a:defRPr>
            </a:lvl2pPr>
            <a:lvl3pPr indent="-1104625" lvl="2" marL="5486125" marR="0" rtl="0" algn="l">
              <a:spcBef>
                <a:spcPts val="1440"/>
              </a:spcBef>
              <a:buClr>
                <a:schemeClr val="dk1"/>
              </a:buClr>
              <a:buFont typeface="Arial"/>
              <a:buNone/>
              <a:defRPr b="0" i="0" sz="7200" u="none" cap="none" strike="noStrike">
                <a:solidFill>
                  <a:schemeClr val="dk1"/>
                </a:solidFill>
                <a:latin typeface="Calibri"/>
                <a:ea typeface="Calibri"/>
                <a:cs typeface="Calibri"/>
                <a:sym typeface="Calibri"/>
              </a:defRPr>
            </a:lvl3pPr>
            <a:lvl4pPr indent="-1101976" lvl="3" marL="7680576" marR="0" rtl="0" algn="l">
              <a:spcBef>
                <a:spcPts val="1440"/>
              </a:spcBef>
              <a:buClr>
                <a:schemeClr val="dk1"/>
              </a:buClr>
              <a:buFont typeface="Arial"/>
              <a:buNone/>
              <a:defRPr b="0" i="0" sz="7200" u="none" cap="none" strike="noStrike">
                <a:solidFill>
                  <a:schemeClr val="dk1"/>
                </a:solidFill>
                <a:latin typeface="Calibri"/>
                <a:ea typeface="Calibri"/>
                <a:cs typeface="Calibri"/>
                <a:sym typeface="Calibri"/>
              </a:defRPr>
            </a:lvl4pPr>
            <a:lvl5pPr indent="-1099325" lvl="4" marL="9875026" marR="0" rtl="0" algn="l">
              <a:spcBef>
                <a:spcPts val="1440"/>
              </a:spcBef>
              <a:buClr>
                <a:schemeClr val="dk1"/>
              </a:buClr>
              <a:buFont typeface="Arial"/>
              <a:buNone/>
              <a:defRPr b="0" i="0" sz="7200" u="none" cap="none" strike="noStrike">
                <a:solidFill>
                  <a:schemeClr val="dk1"/>
                </a:solidFill>
                <a:latin typeface="Calibri"/>
                <a:ea typeface="Calibri"/>
                <a:cs typeface="Calibri"/>
                <a:sym typeface="Calibri"/>
              </a:defRPr>
            </a:lvl5pPr>
            <a:lvl6pPr indent="-499776" lvl="5" marL="120694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497126" lvl="6" marL="142639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494476" lvl="7" marL="16458377"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491827" lvl="8" marL="18652828"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171" name="Shape 171"/>
          <p:cNvSpPr txBox="1"/>
          <p:nvPr>
            <p:ph idx="19" type="body"/>
          </p:nvPr>
        </p:nvSpPr>
        <p:spPr>
          <a:xfrm>
            <a:off x="5932592" y="2103786"/>
            <a:ext cx="31998900" cy="1280100"/>
          </a:xfrm>
          <a:prstGeom prst="rect">
            <a:avLst/>
          </a:prstGeom>
          <a:noFill/>
          <a:ln>
            <a:noFill/>
          </a:ln>
        </p:spPr>
        <p:txBody>
          <a:bodyPr anchorCtr="1" anchor="t" bIns="91425" lIns="91425" rIns="91425" tIns="91425"/>
          <a:lstStyle>
            <a:lvl1pPr indent="0" lvl="0" marL="0" marR="0" rtl="0" algn="ctr">
              <a:spcBef>
                <a:spcPts val="1760"/>
              </a:spcBef>
              <a:buClr>
                <a:schemeClr val="lt1"/>
              </a:buClr>
              <a:buFont typeface="Arial"/>
              <a:buNone/>
              <a:defRPr b="0" i="0" sz="8800" u="none" cap="none" strike="noStrike">
                <a:solidFill>
                  <a:schemeClr val="lt1"/>
                </a:solidFill>
                <a:latin typeface="Calibri"/>
                <a:ea typeface="Calibri"/>
                <a:cs typeface="Calibri"/>
                <a:sym typeface="Calibri"/>
              </a:defRPr>
            </a:lvl1pPr>
            <a:lvl2pPr indent="-1381582" lvl="1" marL="3565982" marR="0" rtl="0" algn="l">
              <a:spcBef>
                <a:spcPts val="1440"/>
              </a:spcBef>
              <a:buClr>
                <a:schemeClr val="dk1"/>
              </a:buClr>
              <a:buFont typeface="Arial"/>
              <a:buNone/>
              <a:defRPr b="0" i="0" sz="7200" u="none" cap="none" strike="noStrike">
                <a:solidFill>
                  <a:schemeClr val="dk1"/>
                </a:solidFill>
                <a:latin typeface="Calibri"/>
                <a:ea typeface="Calibri"/>
                <a:cs typeface="Calibri"/>
                <a:sym typeface="Calibri"/>
              </a:defRPr>
            </a:lvl2pPr>
            <a:lvl3pPr indent="-1104625" lvl="2" marL="5486125" marR="0" rtl="0" algn="l">
              <a:spcBef>
                <a:spcPts val="1440"/>
              </a:spcBef>
              <a:buClr>
                <a:schemeClr val="dk1"/>
              </a:buClr>
              <a:buFont typeface="Arial"/>
              <a:buNone/>
              <a:defRPr b="0" i="0" sz="7200" u="none" cap="none" strike="noStrike">
                <a:solidFill>
                  <a:schemeClr val="dk1"/>
                </a:solidFill>
                <a:latin typeface="Calibri"/>
                <a:ea typeface="Calibri"/>
                <a:cs typeface="Calibri"/>
                <a:sym typeface="Calibri"/>
              </a:defRPr>
            </a:lvl3pPr>
            <a:lvl4pPr indent="-1101976" lvl="3" marL="7680576" marR="0" rtl="0" algn="l">
              <a:spcBef>
                <a:spcPts val="1440"/>
              </a:spcBef>
              <a:buClr>
                <a:schemeClr val="dk1"/>
              </a:buClr>
              <a:buFont typeface="Arial"/>
              <a:buNone/>
              <a:defRPr b="0" i="0" sz="7200" u="none" cap="none" strike="noStrike">
                <a:solidFill>
                  <a:schemeClr val="dk1"/>
                </a:solidFill>
                <a:latin typeface="Calibri"/>
                <a:ea typeface="Calibri"/>
                <a:cs typeface="Calibri"/>
                <a:sym typeface="Calibri"/>
              </a:defRPr>
            </a:lvl4pPr>
            <a:lvl5pPr indent="-1099325" lvl="4" marL="9875026" marR="0" rtl="0" algn="l">
              <a:spcBef>
                <a:spcPts val="1440"/>
              </a:spcBef>
              <a:buClr>
                <a:schemeClr val="dk1"/>
              </a:buClr>
              <a:buFont typeface="Arial"/>
              <a:buNone/>
              <a:defRPr b="0" i="0" sz="7200" u="none" cap="none" strike="noStrike">
                <a:solidFill>
                  <a:schemeClr val="dk1"/>
                </a:solidFill>
                <a:latin typeface="Calibri"/>
                <a:ea typeface="Calibri"/>
                <a:cs typeface="Calibri"/>
                <a:sym typeface="Calibri"/>
              </a:defRPr>
            </a:lvl5pPr>
            <a:lvl6pPr indent="-499776" lvl="5" marL="120694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497126" lvl="6" marL="142639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494476" lvl="7" marL="16458377"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491827" lvl="8" marL="18652828"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172" name="Shape 172"/>
          <p:cNvSpPr txBox="1"/>
          <p:nvPr>
            <p:ph idx="20" type="body"/>
          </p:nvPr>
        </p:nvSpPr>
        <p:spPr>
          <a:xfrm>
            <a:off x="5932592" y="465812"/>
            <a:ext cx="31998900" cy="1638000"/>
          </a:xfrm>
          <a:prstGeom prst="rect">
            <a:avLst/>
          </a:prstGeom>
          <a:noFill/>
          <a:ln>
            <a:noFill/>
          </a:ln>
        </p:spPr>
        <p:txBody>
          <a:bodyPr anchorCtr="1" anchor="t" bIns="91425" lIns="91425" rIns="91425" tIns="91425"/>
          <a:lstStyle>
            <a:lvl1pPr indent="0" lvl="0" marL="0" marR="0" rtl="0" algn="ctr">
              <a:spcBef>
                <a:spcPts val="2300"/>
              </a:spcBef>
              <a:buClr>
                <a:schemeClr val="lt1"/>
              </a:buClr>
              <a:buFont typeface="Arial"/>
              <a:buNone/>
              <a:defRPr b="0" i="0" sz="11500" u="none" cap="none" strike="noStrike">
                <a:solidFill>
                  <a:schemeClr val="lt1"/>
                </a:solidFill>
                <a:latin typeface="Calibri"/>
                <a:ea typeface="Calibri"/>
                <a:cs typeface="Calibri"/>
                <a:sym typeface="Calibri"/>
              </a:defRPr>
            </a:lvl1pPr>
            <a:lvl2pPr indent="-1381582" lvl="1" marL="3565982" marR="0" rtl="0" algn="l">
              <a:spcBef>
                <a:spcPts val="1440"/>
              </a:spcBef>
              <a:buClr>
                <a:schemeClr val="dk1"/>
              </a:buClr>
              <a:buFont typeface="Arial"/>
              <a:buNone/>
              <a:defRPr b="0" i="0" sz="7200" u="none" cap="none" strike="noStrike">
                <a:solidFill>
                  <a:schemeClr val="dk1"/>
                </a:solidFill>
                <a:latin typeface="Calibri"/>
                <a:ea typeface="Calibri"/>
                <a:cs typeface="Calibri"/>
                <a:sym typeface="Calibri"/>
              </a:defRPr>
            </a:lvl2pPr>
            <a:lvl3pPr indent="-1104625" lvl="2" marL="5486125" marR="0" rtl="0" algn="l">
              <a:spcBef>
                <a:spcPts val="1440"/>
              </a:spcBef>
              <a:buClr>
                <a:schemeClr val="dk1"/>
              </a:buClr>
              <a:buFont typeface="Arial"/>
              <a:buNone/>
              <a:defRPr b="0" i="0" sz="7200" u="none" cap="none" strike="noStrike">
                <a:solidFill>
                  <a:schemeClr val="dk1"/>
                </a:solidFill>
                <a:latin typeface="Calibri"/>
                <a:ea typeface="Calibri"/>
                <a:cs typeface="Calibri"/>
                <a:sym typeface="Calibri"/>
              </a:defRPr>
            </a:lvl3pPr>
            <a:lvl4pPr indent="-1101976" lvl="3" marL="7680576" marR="0" rtl="0" algn="l">
              <a:spcBef>
                <a:spcPts val="1440"/>
              </a:spcBef>
              <a:buClr>
                <a:schemeClr val="dk1"/>
              </a:buClr>
              <a:buFont typeface="Arial"/>
              <a:buNone/>
              <a:defRPr b="0" i="0" sz="7200" u="none" cap="none" strike="noStrike">
                <a:solidFill>
                  <a:schemeClr val="dk1"/>
                </a:solidFill>
                <a:latin typeface="Calibri"/>
                <a:ea typeface="Calibri"/>
                <a:cs typeface="Calibri"/>
                <a:sym typeface="Calibri"/>
              </a:defRPr>
            </a:lvl4pPr>
            <a:lvl5pPr indent="-1099325" lvl="4" marL="9875026" marR="0" rtl="0" algn="l">
              <a:spcBef>
                <a:spcPts val="1440"/>
              </a:spcBef>
              <a:buClr>
                <a:schemeClr val="dk1"/>
              </a:buClr>
              <a:buFont typeface="Arial"/>
              <a:buNone/>
              <a:defRPr b="0" i="0" sz="7200" u="none" cap="none" strike="noStrike">
                <a:solidFill>
                  <a:schemeClr val="dk1"/>
                </a:solidFill>
                <a:latin typeface="Calibri"/>
                <a:ea typeface="Calibri"/>
                <a:cs typeface="Calibri"/>
                <a:sym typeface="Calibri"/>
              </a:defRPr>
            </a:lvl5pPr>
            <a:lvl6pPr indent="-499776" lvl="5" marL="1206947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497126" lvl="6" marL="14263926"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494476" lvl="7" marL="16458377"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491827" lvl="8" marL="18652828" marR="0" rtl="0" algn="l">
              <a:spcBef>
                <a:spcPts val="192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image" Target="../media/image09.jpg"/><Relationship Id="rId10" Type="http://schemas.openxmlformats.org/officeDocument/2006/relationships/hyperlink" Target="http://www.facebook.com/pages/PosterPresentationscom/217914411419?v=app_4949752878&amp;ref=ts" TargetMode="External"/><Relationship Id="rId13" Type="http://schemas.openxmlformats.org/officeDocument/2006/relationships/theme" Target="../theme/theme1.xml"/><Relationship Id="rId12" Type="http://schemas.openxmlformats.org/officeDocument/2006/relationships/slideLayout" Target="../slideLayouts/slideLayout1.xml"/><Relationship Id="rId1" Type="http://schemas.openxmlformats.org/officeDocument/2006/relationships/image" Target="../media/image00.png"/><Relationship Id="rId2" Type="http://schemas.openxmlformats.org/officeDocument/2006/relationships/image" Target="../media/image03.png"/><Relationship Id="rId3" Type="http://schemas.openxmlformats.org/officeDocument/2006/relationships/image" Target="../media/image02.png"/><Relationship Id="rId4" Type="http://schemas.openxmlformats.org/officeDocument/2006/relationships/image" Target="../media/image01.png"/><Relationship Id="rId9" Type="http://schemas.openxmlformats.org/officeDocument/2006/relationships/image" Target="../media/image08.png"/><Relationship Id="rId5" Type="http://schemas.openxmlformats.org/officeDocument/2006/relationships/image" Target="../media/image06.png"/><Relationship Id="rId6" Type="http://schemas.openxmlformats.org/officeDocument/2006/relationships/image" Target="../media/image04.png"/><Relationship Id="rId7" Type="http://schemas.openxmlformats.org/officeDocument/2006/relationships/image" Target="../media/image05.png"/><Relationship Id="rId8" Type="http://schemas.openxmlformats.org/officeDocument/2006/relationships/image" Target="../media/image07.png"/></Relationships>
</file>

<file path=ppt/slideMasters/_rels/slideMaster2.xml.rels><?xml version="1.0" encoding="UTF-8" standalone="yes"?><Relationships xmlns="http://schemas.openxmlformats.org/package/2006/relationships"><Relationship Id="rId11" Type="http://schemas.openxmlformats.org/officeDocument/2006/relationships/image" Target="../media/image04.png"/><Relationship Id="rId10" Type="http://schemas.openxmlformats.org/officeDocument/2006/relationships/image" Target="../media/image06.png"/><Relationship Id="rId13" Type="http://schemas.openxmlformats.org/officeDocument/2006/relationships/theme" Target="../theme/theme2.xml"/><Relationship Id="rId12" Type="http://schemas.openxmlformats.org/officeDocument/2006/relationships/slideLayout" Target="../slideLayouts/slideLayout2.xml"/><Relationship Id="rId1" Type="http://schemas.openxmlformats.org/officeDocument/2006/relationships/image" Target="../media/image05.png"/><Relationship Id="rId2" Type="http://schemas.openxmlformats.org/officeDocument/2006/relationships/image" Target="../media/image07.png"/><Relationship Id="rId3" Type="http://schemas.openxmlformats.org/officeDocument/2006/relationships/image" Target="../media/image08.png"/><Relationship Id="rId4" Type="http://schemas.openxmlformats.org/officeDocument/2006/relationships/hyperlink" Target="http://www.facebook.com/pages/PosterPresentationscom/217914411419?v=app_4949752878&amp;ref=ts" TargetMode="External"/><Relationship Id="rId9" Type="http://schemas.openxmlformats.org/officeDocument/2006/relationships/image" Target="../media/image01.png"/><Relationship Id="rId5" Type="http://schemas.openxmlformats.org/officeDocument/2006/relationships/image" Target="../media/image09.jpg"/><Relationship Id="rId6" Type="http://schemas.openxmlformats.org/officeDocument/2006/relationships/image" Target="../media/image00.png"/><Relationship Id="rId7" Type="http://schemas.openxmlformats.org/officeDocument/2006/relationships/image" Target="../media/image03.png"/><Relationship Id="rId8" Type="http://schemas.openxmlformats.org/officeDocument/2006/relationships/image" Target="../media/image02.png"/></Relationships>
</file>

<file path=ppt/slideMasters/_rels/slideMaster3.xml.rels><?xml version="1.0" encoding="UTF-8" standalone="yes"?><Relationships xmlns="http://schemas.openxmlformats.org/package/2006/relationships"><Relationship Id="rId11" Type="http://schemas.openxmlformats.org/officeDocument/2006/relationships/image" Target="../media/image04.png"/><Relationship Id="rId10" Type="http://schemas.openxmlformats.org/officeDocument/2006/relationships/image" Target="../media/image06.png"/><Relationship Id="rId13" Type="http://schemas.openxmlformats.org/officeDocument/2006/relationships/theme" Target="../theme/theme3.xml"/><Relationship Id="rId12" Type="http://schemas.openxmlformats.org/officeDocument/2006/relationships/slideLayout" Target="../slideLayouts/slideLayout3.xml"/><Relationship Id="rId1" Type="http://schemas.openxmlformats.org/officeDocument/2006/relationships/image" Target="../media/image05.png"/><Relationship Id="rId2" Type="http://schemas.openxmlformats.org/officeDocument/2006/relationships/image" Target="../media/image07.png"/><Relationship Id="rId3" Type="http://schemas.openxmlformats.org/officeDocument/2006/relationships/image" Target="../media/image08.png"/><Relationship Id="rId4" Type="http://schemas.openxmlformats.org/officeDocument/2006/relationships/hyperlink" Target="http://www.facebook.com/pages/PosterPresentationscom/217914411419?v=app_4949752878&amp;ref=ts" TargetMode="External"/><Relationship Id="rId9" Type="http://schemas.openxmlformats.org/officeDocument/2006/relationships/image" Target="../media/image01.png"/><Relationship Id="rId5" Type="http://schemas.openxmlformats.org/officeDocument/2006/relationships/image" Target="../media/image09.jpg"/><Relationship Id="rId6" Type="http://schemas.openxmlformats.org/officeDocument/2006/relationships/image" Target="../media/image00.png"/><Relationship Id="rId7" Type="http://schemas.openxmlformats.org/officeDocument/2006/relationships/image" Target="../media/image03.png"/><Relationship Id="rId8" Type="http://schemas.openxmlformats.org/officeDocument/2006/relationships/image" Target="../media/image02.png"/></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2C3F71"/>
            </a:gs>
            <a:gs pos="34000">
              <a:srgbClr val="B3BBC9"/>
            </a:gs>
            <a:gs pos="100000">
              <a:srgbClr val="E1E7F4"/>
            </a:gs>
          </a:gsLst>
          <a:lin ang="16200038" scaled="0"/>
        </a:gradFill>
      </p:bgPr>
    </p:bg>
    <p:spTree>
      <p:nvGrpSpPr>
        <p:cNvPr id="9" name="Shape 9"/>
        <p:cNvGrpSpPr/>
        <p:nvPr/>
      </p:nvGrpSpPr>
      <p:grpSpPr>
        <a:xfrm>
          <a:off x="0" y="0"/>
          <a:ext cx="0" cy="0"/>
          <a:chOff x="0" y="0"/>
          <a:chExt cx="0" cy="0"/>
        </a:xfrm>
      </p:grpSpPr>
      <p:sp>
        <p:nvSpPr>
          <p:cNvPr id="10" name="Shape 10"/>
          <p:cNvSpPr/>
          <p:nvPr/>
        </p:nvSpPr>
        <p:spPr>
          <a:xfrm>
            <a:off x="0" y="0"/>
            <a:ext cx="43891200" cy="4800600"/>
          </a:xfrm>
          <a:prstGeom prst="rect">
            <a:avLst/>
          </a:prstGeom>
          <a:solidFill>
            <a:srgbClr val="425EA9"/>
          </a:soli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b="0" i="0" sz="8600" u="none" cap="none" strike="noStrike">
              <a:solidFill>
                <a:schemeClr val="dk1"/>
              </a:solidFill>
              <a:latin typeface="Calibri"/>
              <a:ea typeface="Calibri"/>
              <a:cs typeface="Calibri"/>
              <a:sym typeface="Calibri"/>
            </a:endParaRPr>
          </a:p>
        </p:txBody>
      </p:sp>
      <p:sp>
        <p:nvSpPr>
          <p:cNvPr id="11" name="Shape 11"/>
          <p:cNvSpPr/>
          <p:nvPr/>
        </p:nvSpPr>
        <p:spPr>
          <a:xfrm>
            <a:off x="0" y="4800600"/>
            <a:ext cx="43891200" cy="45600"/>
          </a:xfrm>
          <a:prstGeom prst="rect">
            <a:avLst/>
          </a:prstGeom>
          <a:solidFill>
            <a:srgbClr val="2C3F71"/>
          </a:solidFill>
          <a:ln cap="flat" cmpd="sng" w="152400">
            <a:solidFill>
              <a:srgbClr val="2C3F7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b="0" i="0" sz="8600" u="none" cap="none" strike="noStrike">
              <a:solidFill>
                <a:schemeClr val="dk1"/>
              </a:solidFill>
              <a:latin typeface="Calibri"/>
              <a:ea typeface="Calibri"/>
              <a:cs typeface="Calibri"/>
              <a:sym typeface="Calibri"/>
            </a:endParaRPr>
          </a:p>
        </p:txBody>
      </p:sp>
      <p:sp>
        <p:nvSpPr>
          <p:cNvPr id="12" name="Shape 12"/>
          <p:cNvSpPr txBox="1"/>
          <p:nvPr/>
        </p:nvSpPr>
        <p:spPr>
          <a:xfrm>
            <a:off x="1567304" y="32315728"/>
            <a:ext cx="2514600" cy="336900"/>
          </a:xfrm>
          <a:prstGeom prst="rect">
            <a:avLst/>
          </a:prstGeom>
          <a:noFill/>
          <a:ln cap="flat" cmpd="sng" w="9525">
            <a:solidFill>
              <a:srgbClr val="2C3F71"/>
            </a:solidFill>
            <a:prstDash val="solid"/>
            <a:miter/>
            <a:headEnd len="med" w="med" type="none"/>
            <a:tailEnd len="med" w="med" type="none"/>
          </a:ln>
        </p:spPr>
        <p:txBody>
          <a:bodyPr anchorCtr="0" anchor="t" bIns="45600" lIns="91250" rIns="91250" tIns="45600">
            <a:noAutofit/>
          </a:bodyPr>
          <a:lstStyle/>
          <a:p>
            <a:pPr indent="0" lvl="0" marL="0" marR="0" rtl="0" algn="l">
              <a:lnSpc>
                <a:spcPct val="65000"/>
              </a:lnSpc>
              <a:spcBef>
                <a:spcPts val="0"/>
              </a:spcBef>
              <a:spcAft>
                <a:spcPts val="0"/>
              </a:spcAft>
              <a:buSzPct val="25000"/>
              <a:buNone/>
            </a:pPr>
            <a:r>
              <a:rPr b="1" i="0" lang="en-US" sz="500" u="none" cap="none" strike="noStrike">
                <a:solidFill>
                  <a:srgbClr val="BFBFBF"/>
                </a:solidFill>
                <a:latin typeface="Arial"/>
                <a:ea typeface="Arial"/>
                <a:cs typeface="Arial"/>
                <a:sym typeface="Arial"/>
              </a:rPr>
              <a:t>RESEARCH POSTER PRESENTATION DESIGN © 2012</a:t>
            </a:r>
          </a:p>
          <a:p>
            <a:pPr indent="0" lvl="0" marL="0" marR="0" rtl="0" algn="l">
              <a:lnSpc>
                <a:spcPct val="65000"/>
              </a:lnSpc>
              <a:spcBef>
                <a:spcPts val="550"/>
              </a:spcBef>
              <a:buSzPct val="25000"/>
              <a:buNone/>
            </a:pPr>
            <a:r>
              <a:rPr b="1" i="0" lang="en-US" sz="1100" u="none" cap="none" strike="noStrike">
                <a:solidFill>
                  <a:srgbClr val="BFBFBF"/>
                </a:solidFill>
                <a:latin typeface="Arial"/>
                <a:ea typeface="Arial"/>
                <a:cs typeface="Arial"/>
                <a:sym typeface="Arial"/>
              </a:rPr>
              <a:t>www.PosterPresentations.com</a:t>
            </a:r>
          </a:p>
        </p:txBody>
      </p:sp>
      <p:sp>
        <p:nvSpPr>
          <p:cNvPr id="13" name="Shape 13"/>
          <p:cNvSpPr/>
          <p:nvPr/>
        </p:nvSpPr>
        <p:spPr>
          <a:xfrm>
            <a:off x="922337" y="5475144"/>
            <a:ext cx="10058400" cy="26736600"/>
          </a:xfrm>
          <a:prstGeom prst="roundRect">
            <a:avLst>
              <a:gd fmla="val 9229" name="adj"/>
            </a:avLst>
          </a:prstGeom>
          <a:gradFill>
            <a:gsLst>
              <a:gs pos="0">
                <a:srgbClr val="CDD2DE"/>
              </a:gs>
              <a:gs pos="100000">
                <a:srgbClr val="F3F5FA"/>
              </a:gs>
            </a:gsLst>
            <a:lin ang="16200038" scaled="0"/>
          </a:gradFill>
          <a:ln cap="flat" cmpd="sng" w="25400">
            <a:solidFill>
              <a:srgbClr val="2C3F71">
                <a:alpha val="57650"/>
              </a:srgbClr>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8600" u="none" cap="none" strike="noStrike">
              <a:solidFill>
                <a:schemeClr val="lt1"/>
              </a:solidFill>
              <a:latin typeface="Calibri"/>
              <a:ea typeface="Calibri"/>
              <a:cs typeface="Calibri"/>
              <a:sym typeface="Calibri"/>
            </a:endParaRPr>
          </a:p>
        </p:txBody>
      </p:sp>
      <p:sp>
        <p:nvSpPr>
          <p:cNvPr id="14" name="Shape 14"/>
          <p:cNvSpPr/>
          <p:nvPr/>
        </p:nvSpPr>
        <p:spPr>
          <a:xfrm>
            <a:off x="11587692" y="5475144"/>
            <a:ext cx="10058400" cy="26736600"/>
          </a:xfrm>
          <a:prstGeom prst="roundRect">
            <a:avLst>
              <a:gd fmla="val 9229" name="adj"/>
            </a:avLst>
          </a:prstGeom>
          <a:gradFill>
            <a:gsLst>
              <a:gs pos="0">
                <a:srgbClr val="CDD2DE"/>
              </a:gs>
              <a:gs pos="100000">
                <a:srgbClr val="F3F5FA"/>
              </a:gs>
            </a:gsLst>
            <a:lin ang="16200038" scaled="0"/>
          </a:gradFill>
          <a:ln cap="flat" cmpd="sng" w="25400">
            <a:solidFill>
              <a:srgbClr val="2C3F71">
                <a:alpha val="57650"/>
              </a:srgbClr>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8600" u="none" cap="none" strike="noStrike">
              <a:solidFill>
                <a:schemeClr val="lt1"/>
              </a:solidFill>
              <a:latin typeface="Calibri"/>
              <a:ea typeface="Calibri"/>
              <a:cs typeface="Calibri"/>
              <a:sym typeface="Calibri"/>
            </a:endParaRPr>
          </a:p>
        </p:txBody>
      </p:sp>
      <p:sp>
        <p:nvSpPr>
          <p:cNvPr id="15" name="Shape 15"/>
          <p:cNvSpPr/>
          <p:nvPr/>
        </p:nvSpPr>
        <p:spPr>
          <a:xfrm>
            <a:off x="22253045" y="5475144"/>
            <a:ext cx="10058400" cy="26736600"/>
          </a:xfrm>
          <a:prstGeom prst="roundRect">
            <a:avLst>
              <a:gd fmla="val 9229" name="adj"/>
            </a:avLst>
          </a:prstGeom>
          <a:gradFill>
            <a:gsLst>
              <a:gs pos="0">
                <a:srgbClr val="CDD2DE"/>
              </a:gs>
              <a:gs pos="100000">
                <a:srgbClr val="F3F5FA"/>
              </a:gs>
            </a:gsLst>
            <a:lin ang="16200038" scaled="0"/>
          </a:gradFill>
          <a:ln cap="flat" cmpd="sng" w="25400">
            <a:solidFill>
              <a:srgbClr val="2C3F71">
                <a:alpha val="57650"/>
              </a:srgbClr>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8600" u="none" cap="none" strike="noStrike">
              <a:solidFill>
                <a:schemeClr val="lt1"/>
              </a:solidFill>
              <a:latin typeface="Calibri"/>
              <a:ea typeface="Calibri"/>
              <a:cs typeface="Calibri"/>
              <a:sym typeface="Calibri"/>
            </a:endParaRPr>
          </a:p>
        </p:txBody>
      </p:sp>
      <p:sp>
        <p:nvSpPr>
          <p:cNvPr id="16" name="Shape 16"/>
          <p:cNvSpPr/>
          <p:nvPr/>
        </p:nvSpPr>
        <p:spPr>
          <a:xfrm>
            <a:off x="32918400" y="5475144"/>
            <a:ext cx="10058400" cy="26736600"/>
          </a:xfrm>
          <a:prstGeom prst="roundRect">
            <a:avLst>
              <a:gd fmla="val 9229" name="adj"/>
            </a:avLst>
          </a:prstGeom>
          <a:gradFill>
            <a:gsLst>
              <a:gs pos="0">
                <a:srgbClr val="CDD2DE"/>
              </a:gs>
              <a:gs pos="100000">
                <a:srgbClr val="F3F5FA"/>
              </a:gs>
            </a:gsLst>
            <a:lin ang="16200038" scaled="0"/>
          </a:gradFill>
          <a:ln cap="flat" cmpd="sng" w="25400">
            <a:solidFill>
              <a:srgbClr val="2C3F71">
                <a:alpha val="57650"/>
              </a:srgbClr>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8600" u="none" cap="none" strike="noStrike">
              <a:solidFill>
                <a:schemeClr val="lt1"/>
              </a:solidFill>
              <a:latin typeface="Calibri"/>
              <a:ea typeface="Calibri"/>
              <a:cs typeface="Calibri"/>
              <a:sym typeface="Calibri"/>
            </a:endParaRPr>
          </a:p>
        </p:txBody>
      </p:sp>
      <p:grpSp>
        <p:nvGrpSpPr>
          <p:cNvPr id="17" name="Shape 17"/>
          <p:cNvGrpSpPr/>
          <p:nvPr/>
        </p:nvGrpSpPr>
        <p:grpSpPr>
          <a:xfrm>
            <a:off x="-11225189" y="-1"/>
            <a:ext cx="11018753" cy="32918400"/>
            <a:chOff x="-11225189" y="-1"/>
            <a:chExt cx="11018753" cy="32918400"/>
          </a:xfrm>
        </p:grpSpPr>
        <p:sp>
          <p:nvSpPr>
            <p:cNvPr id="18" name="Shape 18"/>
            <p:cNvSpPr/>
            <p:nvPr/>
          </p:nvSpPr>
          <p:spPr>
            <a:xfrm>
              <a:off x="-11216135" y="-1"/>
              <a:ext cx="11009700" cy="32918400"/>
            </a:xfrm>
            <a:prstGeom prst="rect">
              <a:avLst/>
            </a:prstGeom>
            <a:solidFill>
              <a:srgbClr val="0C0C0C"/>
            </a:solidFill>
            <a:ln>
              <a:noFill/>
            </a:ln>
          </p:spPr>
          <p:txBody>
            <a:bodyPr anchorCtr="0" anchor="t" bIns="0" lIns="457200" rIns="457200" tIns="457200">
              <a:noAutofit/>
            </a:bodyPr>
            <a:lstStyle/>
            <a:p>
              <a:pPr indent="0" lvl="0" marL="0" marR="0" rtl="0" algn="ctr">
                <a:lnSpc>
                  <a:spcPct val="100000"/>
                </a:lnSpc>
                <a:spcBef>
                  <a:spcPts val="0"/>
                </a:spcBef>
                <a:spcAft>
                  <a:spcPts val="0"/>
                </a:spcAft>
                <a:buClr>
                  <a:srgbClr val="FF0000"/>
                </a:buClr>
                <a:buSzPct val="25000"/>
                <a:buFont typeface="Trebuchet MS"/>
                <a:buNone/>
              </a:pPr>
              <a:r>
                <a:rPr b="1" i="0" lang="en-US" sz="3200" u="none" cap="none" strike="noStrike">
                  <a:solidFill>
                    <a:srgbClr val="FF0000"/>
                  </a:solidFill>
                  <a:latin typeface="Trebuchet MS"/>
                  <a:ea typeface="Trebuchet MS"/>
                  <a:cs typeface="Trebuchet MS"/>
                  <a:sym typeface="Trebuchet MS"/>
                </a:rPr>
                <a:t>(—THIS SIDEBAR DOES NOT PRINT—)</a:t>
              </a:r>
            </a:p>
            <a:p>
              <a:pPr indent="0" lvl="0" marL="0" marR="0" rtl="0" algn="ctr">
                <a:spcBef>
                  <a:spcPts val="0"/>
                </a:spcBef>
                <a:buSzPct val="25000"/>
                <a:buNone/>
              </a:pPr>
              <a:r>
                <a:rPr b="1" i="0" lang="en-US" sz="4000" u="none" cap="none" strike="noStrike">
                  <a:solidFill>
                    <a:schemeClr val="lt1"/>
                  </a:solidFill>
                  <a:latin typeface="Trebuchet MS"/>
                  <a:ea typeface="Trebuchet MS"/>
                  <a:cs typeface="Trebuchet MS"/>
                  <a:sym typeface="Trebuchet MS"/>
                </a:rPr>
                <a:t>DESIGN GUIDE</a:t>
              </a:r>
            </a:p>
            <a:p>
              <a:pPr indent="0" lvl="0" marL="0" marR="0" rtl="0" algn="ctr">
                <a:spcBef>
                  <a:spcPts val="0"/>
                </a:spcBef>
                <a:buNone/>
              </a:pPr>
              <a:r>
                <a:t/>
              </a:r>
              <a:endParaRPr b="1" i="0" sz="2800" u="none" cap="none" strike="noStrike">
                <a:solidFill>
                  <a:schemeClr val="lt1"/>
                </a:solidFill>
                <a:latin typeface="Trebuchet MS"/>
                <a:ea typeface="Trebuchet MS"/>
                <a:cs typeface="Trebuchet MS"/>
                <a:sym typeface="Trebuchet MS"/>
              </a:endParaRPr>
            </a:p>
            <a:p>
              <a:pPr indent="0" lvl="0" marL="0" marR="0" rtl="0" algn="l">
                <a:spcBef>
                  <a:spcPts val="0"/>
                </a:spcBef>
                <a:buSzPct val="25000"/>
                <a:buNone/>
              </a:pPr>
              <a:r>
                <a:rPr b="0" i="0" lang="en-US" sz="2800" u="none" cap="none" strike="noStrike">
                  <a:solidFill>
                    <a:schemeClr val="lt1"/>
                  </a:solidFill>
                  <a:latin typeface="Trebuchet MS"/>
                  <a:ea typeface="Trebuchet MS"/>
                  <a:cs typeface="Trebuchet MS"/>
                  <a:sym typeface="Trebuchet MS"/>
                </a:rPr>
                <a:t>This PowerPoint 2007 template produces a 36”x48” presentation poster. You can use it to create your research poster and save valuable time placing titles, subtitles, text, and graphics. </a:t>
              </a:r>
            </a:p>
            <a:p>
              <a:pPr indent="0" lvl="0" marL="0" marR="0" rtl="0" algn="l">
                <a:spcBef>
                  <a:spcPts val="0"/>
                </a:spcBef>
                <a:buNone/>
              </a:pPr>
              <a:r>
                <a:t/>
              </a:r>
              <a:endParaRPr b="0" i="0" sz="2800" u="none" cap="none" strike="noStrike">
                <a:solidFill>
                  <a:schemeClr val="lt1"/>
                </a:solidFill>
                <a:latin typeface="Trebuchet MS"/>
                <a:ea typeface="Trebuchet MS"/>
                <a:cs typeface="Trebuchet MS"/>
                <a:sym typeface="Trebuchet MS"/>
              </a:endParaRPr>
            </a:p>
            <a:p>
              <a:pPr indent="0" lvl="0" marL="0" marR="0" rtl="0" algn="l">
                <a:spcBef>
                  <a:spcPts val="0"/>
                </a:spcBef>
                <a:buSzPct val="25000"/>
                <a:buNone/>
              </a:pPr>
              <a:r>
                <a:rPr b="0" i="0" lang="en-US" sz="2800" u="none" cap="none" strike="noStrike">
                  <a:solidFill>
                    <a:schemeClr val="lt1"/>
                  </a:solidFill>
                  <a:latin typeface="Trebuchet MS"/>
                  <a:ea typeface="Trebuchet MS"/>
                  <a:cs typeface="Trebuchet MS"/>
                  <a:sym typeface="Trebuchet MS"/>
                </a:rPr>
                <a:t>We provide a series of online tutorials that will guide you through the poster design process and answer your poster production questions. To view our template tutorials, go online to </a:t>
              </a:r>
              <a:r>
                <a:rPr b="1" i="0" lang="en-US" sz="2800" u="none" cap="none" strike="noStrike">
                  <a:solidFill>
                    <a:srgbClr val="FFC000"/>
                  </a:solidFill>
                  <a:latin typeface="Trebuchet MS"/>
                  <a:ea typeface="Trebuchet MS"/>
                  <a:cs typeface="Trebuchet MS"/>
                  <a:sym typeface="Trebuchet MS"/>
                </a:rPr>
                <a:t>PosterPresentations.com</a:t>
              </a:r>
              <a:r>
                <a:rPr b="1" i="0" lang="en-US" sz="2800" u="none" cap="none" strike="noStrike">
                  <a:solidFill>
                    <a:schemeClr val="lt1"/>
                  </a:solidFill>
                  <a:latin typeface="Trebuchet MS"/>
                  <a:ea typeface="Trebuchet MS"/>
                  <a:cs typeface="Trebuchet MS"/>
                  <a:sym typeface="Trebuchet MS"/>
                </a:rPr>
                <a:t> </a:t>
              </a:r>
              <a:r>
                <a:rPr b="0" i="0" lang="en-US" sz="2800" u="none" cap="none" strike="noStrike">
                  <a:solidFill>
                    <a:schemeClr val="lt1"/>
                  </a:solidFill>
                  <a:latin typeface="Trebuchet MS"/>
                  <a:ea typeface="Trebuchet MS"/>
                  <a:cs typeface="Trebuchet MS"/>
                  <a:sym typeface="Trebuchet MS"/>
                </a:rPr>
                <a:t>and click on HELP DESK.</a:t>
              </a:r>
            </a:p>
            <a:p>
              <a:pPr indent="0" lvl="0" marL="0" marR="0" rtl="0" algn="l">
                <a:spcBef>
                  <a:spcPts val="0"/>
                </a:spcBef>
                <a:buNone/>
              </a:pPr>
              <a:r>
                <a:t/>
              </a:r>
              <a:endParaRPr b="0" i="0" sz="2800" u="none" cap="none" strike="noStrike">
                <a:solidFill>
                  <a:schemeClr val="lt1"/>
                </a:solidFill>
                <a:latin typeface="Trebuchet MS"/>
                <a:ea typeface="Trebuchet MS"/>
                <a:cs typeface="Trebuchet MS"/>
                <a:sym typeface="Trebuchet MS"/>
              </a:endParaRPr>
            </a:p>
            <a:p>
              <a:pPr indent="0" lvl="0" marL="0" marR="0" rtl="0" algn="l">
                <a:spcBef>
                  <a:spcPts val="0"/>
                </a:spcBef>
                <a:buSzPct val="25000"/>
                <a:buNone/>
              </a:pPr>
              <a:r>
                <a:rPr b="0" i="0" lang="en-US" sz="2800" u="none" cap="none" strike="noStrike">
                  <a:solidFill>
                    <a:schemeClr val="lt1"/>
                  </a:solidFill>
                  <a:latin typeface="Trebuchet MS"/>
                  <a:ea typeface="Trebuchet MS"/>
                  <a:cs typeface="Trebuchet MS"/>
                  <a:sym typeface="Trebuchet MS"/>
                </a:rPr>
                <a:t>When you are ready to print your poster, go online to PosterPresentations.com</a:t>
              </a:r>
              <a:br>
                <a:rPr b="0" i="0" lang="en-US" sz="2800" u="none" cap="none" strike="noStrike">
                  <a:solidFill>
                    <a:schemeClr val="lt1"/>
                  </a:solidFill>
                  <a:latin typeface="Trebuchet MS"/>
                  <a:ea typeface="Trebuchet MS"/>
                  <a:cs typeface="Trebuchet MS"/>
                  <a:sym typeface="Trebuchet MS"/>
                </a:rPr>
              </a:br>
            </a:p>
            <a:p>
              <a:pPr indent="0" lvl="0" marL="0" marR="0" rtl="0" algn="l">
                <a:spcBef>
                  <a:spcPts val="0"/>
                </a:spcBef>
                <a:buSzPct val="25000"/>
                <a:buNone/>
              </a:pPr>
              <a:r>
                <a:rPr b="0" i="0" lang="en-US" sz="2800" u="none" cap="none" strike="noStrike">
                  <a:solidFill>
                    <a:schemeClr val="lt1"/>
                  </a:solidFill>
                  <a:latin typeface="Trebuchet MS"/>
                  <a:ea typeface="Trebuchet MS"/>
                  <a:cs typeface="Trebuchet MS"/>
                  <a:sym typeface="Trebuchet MS"/>
                </a:rPr>
                <a:t>Need assistance? Call us at </a:t>
              </a:r>
              <a:r>
                <a:rPr b="0" i="0" lang="en-US" sz="2800" u="none" cap="none" strike="noStrike">
                  <a:solidFill>
                    <a:srgbClr val="FFC000"/>
                  </a:solidFill>
                  <a:latin typeface="Trebuchet MS"/>
                  <a:ea typeface="Trebuchet MS"/>
                  <a:cs typeface="Trebuchet MS"/>
                  <a:sym typeface="Trebuchet MS"/>
                </a:rPr>
                <a:t>1.510.649.3001</a:t>
              </a:r>
            </a:p>
            <a:p>
              <a:pPr indent="0" lvl="0" marL="0" marR="0" rtl="0" algn="l">
                <a:spcBef>
                  <a:spcPts val="0"/>
                </a:spcBef>
                <a:buNone/>
              </a:pPr>
              <a:r>
                <a:t/>
              </a:r>
              <a:endParaRPr b="1" i="0" sz="3600" u="none" cap="none" strike="noStrike">
                <a:solidFill>
                  <a:srgbClr val="FFFF00"/>
                </a:solidFill>
                <a:latin typeface="Trebuchet MS"/>
                <a:ea typeface="Trebuchet MS"/>
                <a:cs typeface="Trebuchet MS"/>
                <a:sym typeface="Trebuchet MS"/>
              </a:endParaRPr>
            </a:p>
            <a:p>
              <a:pPr indent="0" lvl="0" marL="0" marR="0" rtl="0" algn="ctr">
                <a:spcBef>
                  <a:spcPts val="0"/>
                </a:spcBef>
                <a:buNone/>
              </a:pPr>
              <a:r>
                <a:t/>
              </a:r>
              <a:endParaRPr b="1" i="0" sz="2400" u="none" cap="none" strike="noStrike">
                <a:solidFill>
                  <a:schemeClr val="lt1"/>
                </a:solidFill>
                <a:latin typeface="Trebuchet MS"/>
                <a:ea typeface="Trebuchet MS"/>
                <a:cs typeface="Trebuchet MS"/>
                <a:sym typeface="Trebuchet MS"/>
              </a:endParaRPr>
            </a:p>
            <a:p>
              <a:pPr indent="0" lvl="0" marL="0" marR="0" rtl="0" algn="ctr">
                <a:spcBef>
                  <a:spcPts val="0"/>
                </a:spcBef>
                <a:buSzPct val="25000"/>
                <a:buNone/>
              </a:pPr>
              <a:r>
                <a:rPr b="1" i="0" lang="en-US" sz="4000" u="none" cap="none" strike="noStrike">
                  <a:solidFill>
                    <a:schemeClr val="lt1"/>
                  </a:solidFill>
                  <a:latin typeface="Trebuchet MS"/>
                  <a:ea typeface="Trebuchet MS"/>
                  <a:cs typeface="Trebuchet MS"/>
                  <a:sym typeface="Trebuchet MS"/>
                </a:rPr>
                <a:t>QUICK START</a:t>
              </a:r>
            </a:p>
            <a:p>
              <a:pPr indent="0" lvl="0" marL="0" marR="0" rtl="0" algn="ctr">
                <a:spcBef>
                  <a:spcPts val="0"/>
                </a:spcBef>
                <a:buNone/>
              </a:pPr>
              <a:r>
                <a:t/>
              </a:r>
              <a:endParaRPr b="1" i="0" sz="3200" u="none" cap="none" strike="noStrike">
                <a:solidFill>
                  <a:schemeClr val="lt1"/>
                </a:solidFill>
                <a:latin typeface="Trebuchet MS"/>
                <a:ea typeface="Trebuchet MS"/>
                <a:cs typeface="Trebuchet MS"/>
                <a:sym typeface="Trebuchet MS"/>
              </a:endParaRPr>
            </a:p>
            <a:p>
              <a:pPr indent="0" lvl="0" marL="0" marR="0" rtl="0" algn="ctr">
                <a:spcBef>
                  <a:spcPts val="0"/>
                </a:spcBef>
                <a:buSzPct val="25000"/>
                <a:buNone/>
              </a:pPr>
              <a:r>
                <a:rPr b="1" i="0" lang="en-US" sz="3200" u="none" cap="none" strike="noStrike">
                  <a:solidFill>
                    <a:srgbClr val="FFC000"/>
                  </a:solidFill>
                  <a:latin typeface="Trebuchet MS"/>
                  <a:ea typeface="Trebuchet MS"/>
                  <a:cs typeface="Trebuchet MS"/>
                  <a:sym typeface="Trebuchet MS"/>
                </a:rPr>
                <a:t>Zoom in and out</a:t>
              </a:r>
            </a:p>
            <a:p>
              <a:pPr indent="-1892300" lvl="0" marL="1892300" marR="0" rtl="0" algn="l">
                <a:spcBef>
                  <a:spcPts val="0"/>
                </a:spcBef>
                <a:buSzPct val="25000"/>
                <a:buNone/>
              </a:pPr>
              <a:r>
                <a:rPr b="0" i="0" lang="en-US" sz="2400" u="none" cap="none" strike="noStrike">
                  <a:solidFill>
                    <a:schemeClr val="lt1"/>
                  </a:solidFill>
                  <a:latin typeface="Trebuchet MS"/>
                  <a:ea typeface="Trebuchet MS"/>
                  <a:cs typeface="Trebuchet MS"/>
                  <a:sym typeface="Trebuchet MS"/>
                </a:rPr>
                <a:t>	</a:t>
              </a:r>
              <a:r>
                <a:rPr b="0" i="0" lang="en-US" sz="2400" u="none" cap="none" strike="noStrike">
                  <a:solidFill>
                    <a:srgbClr val="BFBFBF"/>
                  </a:solidFill>
                  <a:latin typeface="Trebuchet MS"/>
                  <a:ea typeface="Trebuchet MS"/>
                  <a:cs typeface="Trebuchet MS"/>
                  <a:sym typeface="Trebuchet MS"/>
                </a:rPr>
                <a:t>As you work on your poster zoom in and out to the level that is more comfortable to you. </a:t>
              </a:r>
            </a:p>
            <a:p>
              <a:pPr indent="-1892300" lvl="0" marL="1892300" marR="0" rtl="0" algn="l">
                <a:spcBef>
                  <a:spcPts val="0"/>
                </a:spcBef>
                <a:buSzPct val="25000"/>
                <a:buNone/>
              </a:pPr>
              <a:r>
                <a:rPr b="1" i="0" lang="en-US" sz="2400" u="none" cap="none" strike="noStrike">
                  <a:solidFill>
                    <a:srgbClr val="BFBFBF"/>
                  </a:solidFill>
                  <a:latin typeface="Trebuchet MS"/>
                  <a:ea typeface="Trebuchet MS"/>
                  <a:cs typeface="Trebuchet MS"/>
                  <a:sym typeface="Trebuchet MS"/>
                </a:rPr>
                <a:t>	</a:t>
              </a:r>
              <a:r>
                <a:rPr b="0" i="0" lang="en-US" sz="2400" u="none" cap="none" strike="noStrike">
                  <a:solidFill>
                    <a:srgbClr val="BFBFBF"/>
                  </a:solidFill>
                  <a:latin typeface="Trebuchet MS"/>
                  <a:ea typeface="Trebuchet MS"/>
                  <a:cs typeface="Trebuchet MS"/>
                  <a:sym typeface="Trebuchet MS"/>
                </a:rPr>
                <a:t>Go to VIEW &gt; ZOOM.</a:t>
              </a:r>
            </a:p>
            <a:p>
              <a:pPr indent="0" lvl="0" marL="0" marR="0" rtl="0" algn="l">
                <a:spcBef>
                  <a:spcPts val="0"/>
                </a:spcBef>
                <a:buNone/>
              </a:pPr>
              <a:r>
                <a:t/>
              </a:r>
              <a:endParaRPr b="0" i="0" sz="2800" u="none" cap="none" strike="noStrike">
                <a:solidFill>
                  <a:schemeClr val="lt1"/>
                </a:solidFill>
                <a:latin typeface="Trebuchet MS"/>
                <a:ea typeface="Trebuchet MS"/>
                <a:cs typeface="Trebuchet MS"/>
                <a:sym typeface="Trebuchet MS"/>
              </a:endParaRPr>
            </a:p>
            <a:p>
              <a:pPr indent="0" lvl="0" marL="0" marR="0" rtl="0" algn="ctr">
                <a:spcBef>
                  <a:spcPts val="0"/>
                </a:spcBef>
                <a:buSzPct val="25000"/>
                <a:buNone/>
              </a:pPr>
              <a:r>
                <a:rPr b="1" i="0" lang="en-US" sz="3200" u="none" cap="none" strike="noStrike">
                  <a:solidFill>
                    <a:srgbClr val="FFC000"/>
                  </a:solidFill>
                  <a:latin typeface="Trebuchet MS"/>
                  <a:ea typeface="Trebuchet MS"/>
                  <a:cs typeface="Trebuchet MS"/>
                  <a:sym typeface="Trebuchet MS"/>
                </a:rPr>
                <a:t>Title, Authors, and Affiliations</a:t>
              </a:r>
            </a:p>
            <a:p>
              <a:pPr indent="0" lvl="0" marL="0" marR="0" rtl="0" algn="l">
                <a:spcBef>
                  <a:spcPts val="0"/>
                </a:spcBef>
                <a:buSzPct val="25000"/>
                <a:buNone/>
              </a:pPr>
              <a:r>
                <a:rPr b="0" i="0" lang="en-US" sz="2400" u="none" cap="none" strike="noStrike">
                  <a:solidFill>
                    <a:srgbClr val="BFBFBF"/>
                  </a:solidFill>
                  <a:latin typeface="Trebuchet MS"/>
                  <a:ea typeface="Trebuchet MS"/>
                  <a:cs typeface="Trebuchet MS"/>
                  <a:sym typeface="Trebuchet MS"/>
                </a:rPr>
                <a:t>Start designing your poster by adding the title, the names of the authors, and the affiliated institutions. You can type or paste text into the provided boxes. The template will automatically adjust the size of your text to fit the title box. You can manually override this feature and change the size of your text. </a:t>
              </a:r>
            </a:p>
            <a:p>
              <a:pPr indent="0" lvl="0" marL="0" marR="0" rtl="0" algn="l">
                <a:spcBef>
                  <a:spcPts val="0"/>
                </a:spcBef>
                <a:buNone/>
              </a:pPr>
              <a:r>
                <a:t/>
              </a:r>
              <a:endParaRPr b="0" i="0" sz="2400" u="none" cap="none" strike="noStrike">
                <a:solidFill>
                  <a:srgbClr val="BFBFBF"/>
                </a:solidFill>
                <a:latin typeface="Trebuchet MS"/>
                <a:ea typeface="Trebuchet MS"/>
                <a:cs typeface="Trebuchet MS"/>
                <a:sym typeface="Trebuchet MS"/>
              </a:endParaRPr>
            </a:p>
            <a:p>
              <a:pPr indent="0" lvl="0" marL="0" marR="0" rtl="0" algn="l">
                <a:spcBef>
                  <a:spcPts val="0"/>
                </a:spcBef>
                <a:buSzPct val="25000"/>
                <a:buNone/>
              </a:pPr>
              <a:r>
                <a:rPr b="1" i="0" lang="en-US" sz="2400" u="none" cap="none" strike="noStrike">
                  <a:solidFill>
                    <a:srgbClr val="FFC000"/>
                  </a:solidFill>
                  <a:latin typeface="Trebuchet MS"/>
                  <a:ea typeface="Trebuchet MS"/>
                  <a:cs typeface="Trebuchet MS"/>
                  <a:sym typeface="Trebuchet MS"/>
                </a:rPr>
                <a:t>TIP: </a:t>
              </a:r>
              <a:r>
                <a:rPr b="0" i="0" lang="en-US" sz="2400" u="none" cap="none" strike="noStrike">
                  <a:solidFill>
                    <a:srgbClr val="BFBFBF"/>
                  </a:solidFill>
                  <a:latin typeface="Trebuchet MS"/>
                  <a:ea typeface="Trebuchet MS"/>
                  <a:cs typeface="Trebuchet MS"/>
                  <a:sym typeface="Trebuchet MS"/>
                </a:rPr>
                <a:t>The font size of your title should be bigger than your name(s) and institution name(s).</a:t>
              </a:r>
            </a:p>
            <a:p>
              <a:pPr indent="0" lvl="0" marL="0" marR="0" rtl="0" algn="l">
                <a:spcBef>
                  <a:spcPts val="0"/>
                </a:spcBef>
                <a:buSzPct val="25000"/>
                <a:buNone/>
              </a:pPr>
              <a:br>
                <a:rPr b="1" i="0" lang="en-US" sz="2800" u="none" cap="none" strike="noStrike">
                  <a:solidFill>
                    <a:schemeClr val="lt1"/>
                  </a:solidFill>
                  <a:latin typeface="Trebuchet MS"/>
                  <a:ea typeface="Trebuchet MS"/>
                  <a:cs typeface="Trebuchet MS"/>
                  <a:sym typeface="Trebuchet MS"/>
                </a:rPr>
              </a:br>
            </a:p>
            <a:p>
              <a:pPr indent="0" lvl="0" marL="0" marR="0" rtl="0" algn="ctr">
                <a:spcBef>
                  <a:spcPts val="0"/>
                </a:spcBef>
                <a:buNone/>
              </a:pPr>
              <a:r>
                <a:t/>
              </a:r>
              <a:endParaRPr b="1" i="0" sz="2800" u="none" cap="none" strike="noStrike">
                <a:solidFill>
                  <a:srgbClr val="FFC000"/>
                </a:solidFill>
                <a:latin typeface="Trebuchet MS"/>
                <a:ea typeface="Trebuchet MS"/>
                <a:cs typeface="Trebuchet MS"/>
                <a:sym typeface="Trebuchet MS"/>
              </a:endParaRPr>
            </a:p>
            <a:p>
              <a:pPr indent="0" lvl="0" marL="0" marR="0" rtl="0" algn="ctr">
                <a:spcBef>
                  <a:spcPts val="0"/>
                </a:spcBef>
                <a:buNone/>
              </a:pPr>
              <a:r>
                <a:t/>
              </a:r>
              <a:endParaRPr b="1" i="0" sz="2800" u="none" cap="none" strike="noStrike">
                <a:solidFill>
                  <a:srgbClr val="FFC000"/>
                </a:solidFill>
                <a:latin typeface="Trebuchet MS"/>
                <a:ea typeface="Trebuchet MS"/>
                <a:cs typeface="Trebuchet MS"/>
                <a:sym typeface="Trebuchet MS"/>
              </a:endParaRPr>
            </a:p>
            <a:p>
              <a:pPr indent="0" lvl="0" marL="0" marR="0" rtl="0" algn="ctr">
                <a:spcBef>
                  <a:spcPts val="0"/>
                </a:spcBef>
                <a:buSzPct val="25000"/>
                <a:buNone/>
              </a:pPr>
              <a:r>
                <a:rPr b="1" i="0" lang="en-US" sz="3200" u="none" cap="none" strike="noStrike">
                  <a:solidFill>
                    <a:srgbClr val="FFC000"/>
                  </a:solidFill>
                  <a:latin typeface="Trebuchet MS"/>
                  <a:ea typeface="Trebuchet MS"/>
                  <a:cs typeface="Trebuchet MS"/>
                  <a:sym typeface="Trebuchet MS"/>
                </a:rPr>
                <a:t>Adding Logos / Seals</a:t>
              </a:r>
            </a:p>
            <a:p>
              <a:pPr indent="0" lvl="0" marL="0" marR="0" rtl="0" algn="l">
                <a:spcBef>
                  <a:spcPts val="0"/>
                </a:spcBef>
                <a:buSzPct val="25000"/>
                <a:buNone/>
              </a:pPr>
              <a:r>
                <a:rPr b="0" i="0" lang="en-US" sz="2400" u="none" cap="none" strike="noStrike">
                  <a:solidFill>
                    <a:srgbClr val="BFBFBF"/>
                  </a:solidFill>
                  <a:latin typeface="Trebuchet MS"/>
                  <a:ea typeface="Trebuchet MS"/>
                  <a:cs typeface="Trebuchet MS"/>
                  <a:sym typeface="Trebuchet MS"/>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indent="0" lvl="0" marL="0" marR="0" rtl="0" algn="l">
                <a:spcBef>
                  <a:spcPts val="0"/>
                </a:spcBef>
                <a:buNone/>
              </a:pPr>
              <a:r>
                <a:t/>
              </a:r>
              <a:endParaRPr b="0" i="0" sz="2400" u="none" cap="none" strike="noStrike">
                <a:solidFill>
                  <a:srgbClr val="BFBFBF"/>
                </a:solidFill>
                <a:latin typeface="Trebuchet MS"/>
                <a:ea typeface="Trebuchet MS"/>
                <a:cs typeface="Trebuchet MS"/>
                <a:sym typeface="Trebuchet MS"/>
              </a:endParaRPr>
            </a:p>
            <a:p>
              <a:pPr indent="0" lvl="0" marL="0" marR="0" rtl="0" algn="l">
                <a:spcBef>
                  <a:spcPts val="0"/>
                </a:spcBef>
                <a:buSzPct val="25000"/>
                <a:buNone/>
              </a:pPr>
              <a:r>
                <a:rPr b="1" i="0" lang="en-US" sz="2400" u="none" cap="none" strike="noStrike">
                  <a:solidFill>
                    <a:srgbClr val="FFC000"/>
                  </a:solidFill>
                  <a:latin typeface="Trebuchet MS"/>
                  <a:ea typeface="Trebuchet MS"/>
                  <a:cs typeface="Trebuchet MS"/>
                  <a:sym typeface="Trebuchet MS"/>
                </a:rPr>
                <a:t>TIP: </a:t>
              </a:r>
              <a:r>
                <a:rPr b="0" i="0" lang="en-US" sz="2400" u="none" cap="none" strike="noStrike">
                  <a:solidFill>
                    <a:srgbClr val="BFBFBF"/>
                  </a:solidFill>
                  <a:latin typeface="Trebuchet MS"/>
                  <a:ea typeface="Trebuchet MS"/>
                  <a:cs typeface="Trebuchet MS"/>
                  <a:sym typeface="Trebuchet MS"/>
                </a:rPr>
                <a:t>See if your school’s logo is available on our free poster templates page.</a:t>
              </a:r>
            </a:p>
            <a:p>
              <a:pPr indent="0" lvl="0" marL="0" marR="0" rtl="0" algn="l">
                <a:spcBef>
                  <a:spcPts val="0"/>
                </a:spcBef>
                <a:buNone/>
              </a:pPr>
              <a:r>
                <a:t/>
              </a:r>
              <a:endParaRPr b="0" i="0" sz="2400" u="none" cap="none" strike="noStrike">
                <a:solidFill>
                  <a:schemeClr val="lt1"/>
                </a:solidFill>
                <a:latin typeface="Trebuchet MS"/>
                <a:ea typeface="Trebuchet MS"/>
                <a:cs typeface="Trebuchet MS"/>
                <a:sym typeface="Trebuchet MS"/>
              </a:endParaRPr>
            </a:p>
            <a:p>
              <a:pPr indent="0" lvl="0" marL="0" marR="0" rtl="0" algn="ctr">
                <a:spcBef>
                  <a:spcPts val="0"/>
                </a:spcBef>
                <a:buSzPct val="25000"/>
                <a:buNone/>
              </a:pPr>
              <a:r>
                <a:rPr b="1" i="0" lang="en-US" sz="3200" u="none" cap="none" strike="noStrike">
                  <a:solidFill>
                    <a:srgbClr val="FFC000"/>
                  </a:solidFill>
                  <a:latin typeface="Trebuchet MS"/>
                  <a:ea typeface="Trebuchet MS"/>
                  <a:cs typeface="Trebuchet MS"/>
                  <a:sym typeface="Trebuchet MS"/>
                </a:rPr>
                <a:t>Photographs / Graphics</a:t>
              </a:r>
            </a:p>
            <a:p>
              <a:pPr indent="0" lvl="0" marL="0" marR="0" rtl="0" algn="l">
                <a:spcBef>
                  <a:spcPts val="0"/>
                </a:spcBef>
                <a:buSzPct val="25000"/>
                <a:buNone/>
              </a:pPr>
              <a:r>
                <a:rPr b="0" i="0" lang="en-US" sz="2400" u="none" cap="none" strike="noStrike">
                  <a:solidFill>
                    <a:srgbClr val="BFBFBF"/>
                  </a:solidFill>
                  <a:latin typeface="Trebuchet MS"/>
                  <a:ea typeface="Trebuchet MS"/>
                  <a:cs typeface="Trebuchet MS"/>
                  <a:sym typeface="Trebuchet MS"/>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disproportionally.</a:t>
              </a:r>
            </a:p>
            <a:p>
              <a:pPr indent="0" lvl="0" marL="0" marR="0" rtl="0" algn="l">
                <a:spcBef>
                  <a:spcPts val="0"/>
                </a:spcBef>
                <a:buNone/>
              </a:pPr>
              <a:r>
                <a:t/>
              </a:r>
              <a:endParaRPr b="0" i="0" sz="2400" u="none" cap="none" strike="noStrike">
                <a:solidFill>
                  <a:schemeClr val="lt1"/>
                </a:solidFill>
                <a:latin typeface="Trebuchet MS"/>
                <a:ea typeface="Trebuchet MS"/>
                <a:cs typeface="Trebuchet MS"/>
                <a:sym typeface="Trebuchet MS"/>
              </a:endParaRPr>
            </a:p>
            <a:p>
              <a:pPr indent="0" lvl="0" marL="0" marR="0" rtl="0" algn="ctr">
                <a:spcBef>
                  <a:spcPts val="0"/>
                </a:spcBef>
                <a:buNone/>
              </a:pPr>
              <a:r>
                <a:t/>
              </a:r>
              <a:endParaRPr b="1" i="0" sz="2800" u="none" cap="none" strike="noStrike">
                <a:solidFill>
                  <a:srgbClr val="FFC000"/>
                </a:solidFill>
                <a:latin typeface="Trebuchet MS"/>
                <a:ea typeface="Trebuchet MS"/>
                <a:cs typeface="Trebuchet MS"/>
                <a:sym typeface="Trebuchet MS"/>
              </a:endParaRPr>
            </a:p>
            <a:p>
              <a:pPr indent="0" lvl="0" marL="0" marR="0" rtl="0" algn="ctr">
                <a:spcBef>
                  <a:spcPts val="0"/>
                </a:spcBef>
                <a:buNone/>
              </a:pPr>
              <a:r>
                <a:t/>
              </a:r>
              <a:endParaRPr b="1" i="0" sz="2800" u="none" cap="none" strike="noStrike">
                <a:solidFill>
                  <a:srgbClr val="FFC000"/>
                </a:solidFill>
                <a:latin typeface="Trebuchet MS"/>
                <a:ea typeface="Trebuchet MS"/>
                <a:cs typeface="Trebuchet MS"/>
                <a:sym typeface="Trebuchet MS"/>
              </a:endParaRPr>
            </a:p>
            <a:p>
              <a:pPr indent="0" lvl="0" marL="0" marR="0" rtl="0" algn="ctr">
                <a:spcBef>
                  <a:spcPts val="0"/>
                </a:spcBef>
                <a:buNone/>
              </a:pPr>
              <a:r>
                <a:t/>
              </a:r>
              <a:endParaRPr b="1" i="0" sz="2800" u="none" cap="none" strike="noStrike">
                <a:solidFill>
                  <a:srgbClr val="FFC000"/>
                </a:solidFill>
                <a:latin typeface="Trebuchet MS"/>
                <a:ea typeface="Trebuchet MS"/>
                <a:cs typeface="Trebuchet MS"/>
                <a:sym typeface="Trebuchet MS"/>
              </a:endParaRPr>
            </a:p>
            <a:p>
              <a:pPr indent="0" lvl="0" marL="0" marR="0" rtl="0" algn="ctr">
                <a:spcBef>
                  <a:spcPts val="0"/>
                </a:spcBef>
                <a:buNone/>
              </a:pPr>
              <a:r>
                <a:t/>
              </a:r>
              <a:endParaRPr b="1" i="0" sz="2800" u="none" cap="none" strike="noStrike">
                <a:solidFill>
                  <a:srgbClr val="FFC000"/>
                </a:solidFill>
                <a:latin typeface="Trebuchet MS"/>
                <a:ea typeface="Trebuchet MS"/>
                <a:cs typeface="Trebuchet MS"/>
                <a:sym typeface="Trebuchet MS"/>
              </a:endParaRPr>
            </a:p>
            <a:p>
              <a:pPr indent="0" lvl="0" marL="0" marR="0" rtl="0" algn="ctr">
                <a:spcBef>
                  <a:spcPts val="0"/>
                </a:spcBef>
                <a:buNone/>
              </a:pPr>
              <a:r>
                <a:t/>
              </a:r>
              <a:endParaRPr b="1" i="0" sz="2800" u="none" cap="none" strike="noStrike">
                <a:solidFill>
                  <a:srgbClr val="FFC000"/>
                </a:solidFill>
                <a:latin typeface="Trebuchet MS"/>
                <a:ea typeface="Trebuchet MS"/>
                <a:cs typeface="Trebuchet MS"/>
                <a:sym typeface="Trebuchet MS"/>
              </a:endParaRPr>
            </a:p>
            <a:p>
              <a:pPr indent="0" lvl="0" marL="0" marR="0" rtl="0" algn="ctr">
                <a:spcBef>
                  <a:spcPts val="0"/>
                </a:spcBef>
                <a:buNone/>
              </a:pPr>
              <a:r>
                <a:t/>
              </a:r>
              <a:endParaRPr b="1" i="0" sz="2800" u="none" cap="none" strike="noStrike">
                <a:solidFill>
                  <a:srgbClr val="FFC000"/>
                </a:solidFill>
                <a:latin typeface="Trebuchet MS"/>
                <a:ea typeface="Trebuchet MS"/>
                <a:cs typeface="Trebuchet MS"/>
                <a:sym typeface="Trebuchet MS"/>
              </a:endParaRPr>
            </a:p>
            <a:p>
              <a:pPr indent="0" lvl="0" marL="0" marR="0" rtl="0" algn="ctr">
                <a:spcBef>
                  <a:spcPts val="0"/>
                </a:spcBef>
                <a:buSzPct val="25000"/>
                <a:buNone/>
              </a:pPr>
              <a:r>
                <a:rPr b="1" i="0" lang="en-US" sz="3200" u="none" cap="none" strike="noStrike">
                  <a:solidFill>
                    <a:srgbClr val="FFC000"/>
                  </a:solidFill>
                  <a:latin typeface="Trebuchet MS"/>
                  <a:ea typeface="Trebuchet MS"/>
                  <a:cs typeface="Trebuchet MS"/>
                  <a:sym typeface="Trebuchet MS"/>
                </a:rPr>
                <a:t>Image Quality Check</a:t>
              </a:r>
            </a:p>
            <a:p>
              <a:pPr indent="0" lvl="0" marL="0" marR="0" rtl="0" algn="l">
                <a:spcBef>
                  <a:spcPts val="0"/>
                </a:spcBef>
                <a:buSzPct val="25000"/>
                <a:buNone/>
              </a:pPr>
              <a:r>
                <a:rPr b="0" i="0" lang="en-US" sz="2400" u="none" cap="none" strike="noStrike">
                  <a:solidFill>
                    <a:srgbClr val="BFBFBF"/>
                  </a:solidFill>
                  <a:latin typeface="Trebuchet MS"/>
                  <a:ea typeface="Trebuchet MS"/>
                  <a:cs typeface="Trebuchet MS"/>
                  <a:sym typeface="Trebuchet MS"/>
                </a:rPr>
                <a:t>Zoom in and look at your images at 100% magnification. If they look good they will print well. </a:t>
              </a:r>
            </a:p>
          </p:txBody>
        </p:sp>
        <p:cxnSp>
          <p:nvCxnSpPr>
            <p:cNvPr id="19" name="Shape 19"/>
            <p:cNvCxnSpPr/>
            <p:nvPr/>
          </p:nvCxnSpPr>
          <p:spPr>
            <a:xfrm>
              <a:off x="-11225189" y="8422500"/>
              <a:ext cx="10999800" cy="3300"/>
            </a:xfrm>
            <a:prstGeom prst="straightConnector1">
              <a:avLst/>
            </a:prstGeom>
            <a:noFill/>
            <a:ln cap="flat" cmpd="sng" w="9525">
              <a:solidFill>
                <a:srgbClr val="FFC000"/>
              </a:solidFill>
              <a:prstDash val="solid"/>
              <a:round/>
              <a:headEnd len="med" w="med" type="none"/>
              <a:tailEnd len="med" w="med" type="none"/>
            </a:ln>
          </p:spPr>
        </p:cxnSp>
        <p:pic>
          <p:nvPicPr>
            <p:cNvPr id="20" name="Shape 20"/>
            <p:cNvPicPr preferRelativeResize="0"/>
            <p:nvPr/>
          </p:nvPicPr>
          <p:blipFill rotWithShape="1">
            <a:blip r:embed="rId1">
              <a:alphaModFix/>
            </a:blip>
            <a:srcRect b="0" l="0" r="0" t="0"/>
            <a:stretch/>
          </p:blipFill>
          <p:spPr>
            <a:xfrm>
              <a:off x="-10740739" y="10261717"/>
              <a:ext cx="1597800" cy="1201800"/>
            </a:xfrm>
            <a:prstGeom prst="rect">
              <a:avLst/>
            </a:prstGeom>
            <a:noFill/>
            <a:ln>
              <a:noFill/>
            </a:ln>
          </p:spPr>
        </p:pic>
        <p:pic>
          <p:nvPicPr>
            <p:cNvPr id="21" name="Shape 21"/>
            <p:cNvPicPr preferRelativeResize="0"/>
            <p:nvPr/>
          </p:nvPicPr>
          <p:blipFill rotWithShape="1">
            <a:blip r:embed="rId2">
              <a:alphaModFix/>
            </a:blip>
            <a:srcRect b="0" l="0" r="0" t="0"/>
            <a:stretch/>
          </p:blipFill>
          <p:spPr>
            <a:xfrm>
              <a:off x="-10732764" y="15696926"/>
              <a:ext cx="9986700" cy="1053600"/>
            </a:xfrm>
            <a:prstGeom prst="rect">
              <a:avLst/>
            </a:prstGeom>
            <a:noFill/>
            <a:ln>
              <a:noFill/>
            </a:ln>
          </p:spPr>
        </p:pic>
        <p:grpSp>
          <p:nvGrpSpPr>
            <p:cNvPr id="22" name="Shape 22"/>
            <p:cNvGrpSpPr/>
            <p:nvPr/>
          </p:nvGrpSpPr>
          <p:grpSpPr>
            <a:xfrm>
              <a:off x="-9745088" y="23541502"/>
              <a:ext cx="7531159" cy="2120416"/>
              <a:chOff x="-4470426" y="11016657"/>
              <a:chExt cx="3470740" cy="974187"/>
            </a:xfrm>
          </p:grpSpPr>
          <p:grpSp>
            <p:nvGrpSpPr>
              <p:cNvPr id="23" name="Shape 23"/>
              <p:cNvGrpSpPr/>
              <p:nvPr/>
            </p:nvGrpSpPr>
            <p:grpSpPr>
              <a:xfrm>
                <a:off x="-2783365" y="11060443"/>
                <a:ext cx="624484" cy="893562"/>
                <a:chOff x="-3958696" y="11117435"/>
                <a:chExt cx="779436" cy="1280542"/>
              </a:xfrm>
            </p:grpSpPr>
            <p:pic>
              <p:nvPicPr>
                <p:cNvPr id="24" name="Shape 24"/>
                <p:cNvPicPr preferRelativeResize="0"/>
                <p:nvPr/>
              </p:nvPicPr>
              <p:blipFill rotWithShape="1">
                <a:blip r:embed="rId3">
                  <a:alphaModFix/>
                </a:blip>
                <a:srcRect b="0" l="0" r="0" t="0"/>
                <a:stretch/>
              </p:blipFill>
              <p:spPr>
                <a:xfrm>
                  <a:off x="-3948160" y="11117435"/>
                  <a:ext cx="768900" cy="1090800"/>
                </a:xfrm>
                <a:prstGeom prst="rect">
                  <a:avLst/>
                </a:prstGeom>
                <a:noFill/>
                <a:ln>
                  <a:noFill/>
                </a:ln>
              </p:spPr>
            </p:pic>
            <p:sp>
              <p:nvSpPr>
                <p:cNvPr id="25" name="Shape 25"/>
                <p:cNvSpPr txBox="1"/>
                <p:nvPr/>
              </p:nvSpPr>
              <p:spPr>
                <a:xfrm>
                  <a:off x="-3958696" y="12114178"/>
                  <a:ext cx="779400" cy="283800"/>
                </a:xfrm>
                <a:prstGeom prst="rect">
                  <a:avLst/>
                </a:prstGeom>
                <a:solidFill>
                  <a:schemeClr val="accent1"/>
                </a:solidFill>
                <a:ln>
                  <a:noFill/>
                </a:ln>
              </p:spPr>
              <p:txBody>
                <a:bodyPr anchorCtr="0" anchor="t" bIns="91425" lIns="91425" rIns="91425" tIns="91425">
                  <a:noAutofit/>
                </a:bodyPr>
                <a:lstStyle/>
                <a:p>
                  <a:pPr indent="0" lvl="0" marL="0" marR="0" rtl="0" algn="ctr">
                    <a:spcBef>
                      <a:spcPts val="0"/>
                    </a:spcBef>
                    <a:buSzPct val="25000"/>
                    <a:buNone/>
                  </a:pPr>
                  <a:r>
                    <a:rPr b="1" i="0" lang="en-US" sz="1600" u="none" cap="none" strike="noStrike">
                      <a:solidFill>
                        <a:schemeClr val="dk1"/>
                      </a:solidFill>
                      <a:latin typeface="Calibri"/>
                      <a:ea typeface="Calibri"/>
                      <a:cs typeface="Calibri"/>
                      <a:sym typeface="Calibri"/>
                    </a:rPr>
                    <a:t>ORIGINAL</a:t>
                  </a:r>
                </a:p>
              </p:txBody>
            </p:sp>
          </p:grpSp>
          <p:grpSp>
            <p:nvGrpSpPr>
              <p:cNvPr id="26" name="Shape 26"/>
              <p:cNvGrpSpPr/>
              <p:nvPr/>
            </p:nvGrpSpPr>
            <p:grpSpPr>
              <a:xfrm>
                <a:off x="-2033200" y="11061042"/>
                <a:ext cx="1033513" cy="893536"/>
                <a:chOff x="-2921738" y="11200127"/>
                <a:chExt cx="1420247" cy="1227890"/>
              </a:xfrm>
            </p:grpSpPr>
            <p:pic>
              <p:nvPicPr>
                <p:cNvPr id="27" name="Shape 27"/>
                <p:cNvPicPr preferRelativeResize="0"/>
                <p:nvPr/>
              </p:nvPicPr>
              <p:blipFill rotWithShape="1">
                <a:blip r:embed="rId3">
                  <a:alphaModFix/>
                </a:blip>
                <a:srcRect b="0" l="0" r="0" t="0"/>
                <a:stretch/>
              </p:blipFill>
              <p:spPr>
                <a:xfrm>
                  <a:off x="-2921738" y="11200127"/>
                  <a:ext cx="1420200" cy="1029600"/>
                </a:xfrm>
                <a:prstGeom prst="rect">
                  <a:avLst/>
                </a:prstGeom>
                <a:noFill/>
                <a:ln>
                  <a:noFill/>
                </a:ln>
              </p:spPr>
            </p:pic>
            <p:sp>
              <p:nvSpPr>
                <p:cNvPr id="28" name="Shape 28"/>
                <p:cNvSpPr txBox="1"/>
                <p:nvPr/>
              </p:nvSpPr>
              <p:spPr>
                <a:xfrm>
                  <a:off x="-2918991" y="12175417"/>
                  <a:ext cx="1417500" cy="252600"/>
                </a:xfrm>
                <a:prstGeom prst="rect">
                  <a:avLst/>
                </a:prstGeom>
                <a:solidFill>
                  <a:srgbClr val="FF0000"/>
                </a:solidFill>
                <a:ln>
                  <a:noFill/>
                </a:ln>
              </p:spPr>
              <p:txBody>
                <a:bodyPr anchorCtr="0" anchor="t" bIns="91425" lIns="457200" rIns="457200" tIns="91425">
                  <a:noAutofit/>
                </a:bodyPr>
                <a:lstStyle/>
                <a:p>
                  <a:pPr indent="0" lvl="0" marL="0" marR="0" rtl="0" algn="ctr">
                    <a:spcBef>
                      <a:spcPts val="0"/>
                    </a:spcBef>
                    <a:buSzPct val="25000"/>
                    <a:buNone/>
                  </a:pPr>
                  <a:r>
                    <a:rPr b="1" i="0" lang="en-US" sz="1400" u="none" cap="none" strike="noStrike">
                      <a:solidFill>
                        <a:schemeClr val="lt1"/>
                      </a:solidFill>
                      <a:latin typeface="Calibri"/>
                      <a:ea typeface="Calibri"/>
                      <a:cs typeface="Calibri"/>
                      <a:sym typeface="Calibri"/>
                    </a:rPr>
                    <a:t>DISTORTED</a:t>
                  </a:r>
                </a:p>
              </p:txBody>
            </p:sp>
          </p:grpSp>
          <p:pic>
            <p:nvPicPr>
              <p:cNvPr id="29" name="Shape 29"/>
              <p:cNvPicPr preferRelativeResize="0"/>
              <p:nvPr/>
            </p:nvPicPr>
            <p:blipFill rotWithShape="1">
              <a:blip r:embed="rId4">
                <a:alphaModFix/>
              </a:blip>
              <a:srcRect b="0" l="0" r="0" t="0"/>
              <a:stretch/>
            </p:blipFill>
            <p:spPr>
              <a:xfrm>
                <a:off x="-4470426" y="11016657"/>
                <a:ext cx="1098600" cy="847800"/>
              </a:xfrm>
              <a:prstGeom prst="rect">
                <a:avLst/>
              </a:prstGeom>
              <a:noFill/>
              <a:ln>
                <a:noFill/>
              </a:ln>
            </p:spPr>
          </p:pic>
          <p:sp>
            <p:nvSpPr>
              <p:cNvPr id="30" name="Shape 30"/>
              <p:cNvSpPr txBox="1"/>
              <p:nvPr/>
            </p:nvSpPr>
            <p:spPr>
              <a:xfrm>
                <a:off x="-4440600" y="11665645"/>
                <a:ext cx="1035600" cy="325200"/>
              </a:xfrm>
              <a:prstGeom prst="rect">
                <a:avLst/>
              </a:prstGeom>
              <a:noFill/>
              <a:ln>
                <a:noFill/>
              </a:ln>
            </p:spPr>
            <p:txBody>
              <a:bodyPr anchorCtr="0" anchor="t" bIns="0" lIns="457200" rIns="457200" tIns="457200">
                <a:noAutofit/>
              </a:bodyPr>
              <a:lstStyle/>
              <a:p>
                <a:pPr indent="0" lvl="0" marL="0" marR="0" rtl="0" algn="ctr">
                  <a:spcBef>
                    <a:spcPts val="0"/>
                  </a:spcBef>
                  <a:buSzPct val="25000"/>
                  <a:buNone/>
                </a:pPr>
                <a:r>
                  <a:rPr b="0" i="0" lang="en-US" sz="1600" u="none" cap="none" strike="noStrike">
                    <a:solidFill>
                      <a:schemeClr val="lt1"/>
                    </a:solidFill>
                    <a:latin typeface="Calibri"/>
                    <a:ea typeface="Calibri"/>
                    <a:cs typeface="Calibri"/>
                    <a:sym typeface="Calibri"/>
                  </a:rPr>
                  <a:t>Corner handles</a:t>
                </a:r>
              </a:p>
            </p:txBody>
          </p:sp>
        </p:grpSp>
        <p:grpSp>
          <p:nvGrpSpPr>
            <p:cNvPr id="31" name="Shape 31"/>
            <p:cNvGrpSpPr/>
            <p:nvPr/>
          </p:nvGrpSpPr>
          <p:grpSpPr>
            <a:xfrm>
              <a:off x="-10398895" y="27752053"/>
              <a:ext cx="9323051" cy="2453293"/>
              <a:chOff x="-4754996" y="12734142"/>
              <a:chExt cx="4296534" cy="1127121"/>
            </a:xfrm>
          </p:grpSpPr>
          <p:pic>
            <p:nvPicPr>
              <p:cNvPr id="32" name="Shape 32"/>
              <p:cNvPicPr preferRelativeResize="0"/>
              <p:nvPr/>
            </p:nvPicPr>
            <p:blipFill rotWithShape="1">
              <a:blip r:embed="rId5">
                <a:alphaModFix/>
              </a:blip>
              <a:srcRect b="0" l="0" r="0" t="0"/>
              <a:stretch/>
            </p:blipFill>
            <p:spPr>
              <a:xfrm>
                <a:off x="-4533346" y="12734142"/>
                <a:ext cx="1828800" cy="1117500"/>
              </a:xfrm>
              <a:prstGeom prst="rect">
                <a:avLst/>
              </a:prstGeom>
              <a:noFill/>
              <a:ln>
                <a:noFill/>
              </a:ln>
            </p:spPr>
          </p:pic>
          <p:pic>
            <p:nvPicPr>
              <p:cNvPr id="33" name="Shape 33"/>
              <p:cNvPicPr preferRelativeResize="0"/>
              <p:nvPr/>
            </p:nvPicPr>
            <p:blipFill rotWithShape="1">
              <a:blip r:embed="rId6">
                <a:alphaModFix/>
              </a:blip>
              <a:srcRect b="0" l="0" r="0" t="0"/>
              <a:stretch/>
            </p:blipFill>
            <p:spPr>
              <a:xfrm>
                <a:off x="-2456641" y="12737835"/>
                <a:ext cx="1828800" cy="1117499"/>
              </a:xfrm>
              <a:prstGeom prst="rect">
                <a:avLst/>
              </a:prstGeom>
              <a:noFill/>
              <a:ln>
                <a:noFill/>
              </a:ln>
            </p:spPr>
          </p:pic>
          <p:sp>
            <p:nvSpPr>
              <p:cNvPr id="34" name="Shape 34"/>
              <p:cNvSpPr txBox="1"/>
              <p:nvPr/>
            </p:nvSpPr>
            <p:spPr>
              <a:xfrm rot="-5400000">
                <a:off x="-5235746" y="13214987"/>
                <a:ext cx="1117500" cy="156000"/>
              </a:xfrm>
              <a:prstGeom prst="rect">
                <a:avLst/>
              </a:prstGeom>
              <a:noFill/>
              <a:ln>
                <a:noFill/>
              </a:ln>
            </p:spPr>
            <p:txBody>
              <a:bodyPr anchorCtr="0" anchor="t" bIns="0" lIns="91425" rIns="91425" tIns="91425">
                <a:noAutofit/>
              </a:bodyPr>
              <a:lstStyle/>
              <a:p>
                <a:pPr indent="0" lvl="0" marL="0" marR="0" rtl="0" algn="ctr">
                  <a:spcBef>
                    <a:spcPts val="0"/>
                  </a:spcBef>
                  <a:buSzPct val="25000"/>
                  <a:buNone/>
                </a:pPr>
                <a:r>
                  <a:rPr b="0" i="0" lang="en-US" sz="1600" u="none" cap="none" strike="noStrike">
                    <a:solidFill>
                      <a:srgbClr val="92D050"/>
                    </a:solidFill>
                    <a:latin typeface="Calibri"/>
                    <a:ea typeface="Calibri"/>
                    <a:cs typeface="Calibri"/>
                    <a:sym typeface="Calibri"/>
                  </a:rPr>
                  <a:t>Good </a:t>
                </a:r>
                <a:r>
                  <a:rPr b="0" i="0" lang="en-US" sz="1600" u="none" cap="none" strike="noStrike">
                    <a:solidFill>
                      <a:schemeClr val="lt1"/>
                    </a:solidFill>
                    <a:latin typeface="Calibri"/>
                    <a:ea typeface="Calibri"/>
                    <a:cs typeface="Calibri"/>
                    <a:sym typeface="Calibri"/>
                  </a:rPr>
                  <a:t>printing quality</a:t>
                </a:r>
              </a:p>
            </p:txBody>
          </p:sp>
          <p:sp>
            <p:nvSpPr>
              <p:cNvPr id="35" name="Shape 35"/>
              <p:cNvSpPr txBox="1"/>
              <p:nvPr/>
            </p:nvSpPr>
            <p:spPr>
              <a:xfrm rot="-5400000">
                <a:off x="-1095211" y="13224514"/>
                <a:ext cx="1117500" cy="156000"/>
              </a:xfrm>
              <a:prstGeom prst="rect">
                <a:avLst/>
              </a:prstGeom>
              <a:noFill/>
              <a:ln>
                <a:noFill/>
              </a:ln>
            </p:spPr>
            <p:txBody>
              <a:bodyPr anchorCtr="0" anchor="t" bIns="0" lIns="91425" rIns="91425" tIns="91425">
                <a:noAutofit/>
              </a:bodyPr>
              <a:lstStyle/>
              <a:p>
                <a:pPr indent="0" lvl="0" marL="0" marR="0" rtl="0" algn="ctr">
                  <a:spcBef>
                    <a:spcPts val="0"/>
                  </a:spcBef>
                  <a:buSzPct val="25000"/>
                  <a:buNone/>
                </a:pPr>
                <a:r>
                  <a:rPr b="0" i="0" lang="en-US" sz="1600" u="none" cap="none" strike="noStrike">
                    <a:solidFill>
                      <a:srgbClr val="FF0000"/>
                    </a:solidFill>
                    <a:latin typeface="Calibri"/>
                    <a:ea typeface="Calibri"/>
                    <a:cs typeface="Calibri"/>
                    <a:sym typeface="Calibri"/>
                  </a:rPr>
                  <a:t>Bad </a:t>
                </a:r>
                <a:r>
                  <a:rPr b="0" i="0" lang="en-US" sz="1600" u="none" cap="none" strike="noStrike">
                    <a:solidFill>
                      <a:schemeClr val="lt1"/>
                    </a:solidFill>
                    <a:latin typeface="Calibri"/>
                    <a:ea typeface="Calibri"/>
                    <a:cs typeface="Calibri"/>
                    <a:sym typeface="Calibri"/>
                  </a:rPr>
                  <a:t>printing quality</a:t>
                </a:r>
              </a:p>
            </p:txBody>
          </p:sp>
        </p:grpSp>
      </p:grpSp>
      <p:grpSp>
        <p:nvGrpSpPr>
          <p:cNvPr id="36" name="Shape 36"/>
          <p:cNvGrpSpPr/>
          <p:nvPr/>
        </p:nvGrpSpPr>
        <p:grpSpPr>
          <a:xfrm>
            <a:off x="44157837" y="-55065"/>
            <a:ext cx="11062200" cy="32973600"/>
            <a:chOff x="44157837" y="-55065"/>
            <a:chExt cx="11062200" cy="32973600"/>
          </a:xfrm>
        </p:grpSpPr>
        <p:sp>
          <p:nvSpPr>
            <p:cNvPr id="37" name="Shape 37"/>
            <p:cNvSpPr/>
            <p:nvPr/>
          </p:nvSpPr>
          <p:spPr>
            <a:xfrm>
              <a:off x="44157837" y="-55065"/>
              <a:ext cx="11062200" cy="32973600"/>
            </a:xfrm>
            <a:prstGeom prst="rect">
              <a:avLst/>
            </a:prstGeom>
            <a:solidFill>
              <a:srgbClr val="0C0C0C"/>
            </a:solidFill>
            <a:ln>
              <a:noFill/>
            </a:ln>
          </p:spPr>
          <p:txBody>
            <a:bodyPr anchorCtr="0" anchor="t" bIns="0" lIns="457200" rIns="457200" tIns="457200">
              <a:noAutofit/>
            </a:bodyPr>
            <a:lstStyle/>
            <a:p>
              <a:pPr indent="0" lvl="0" marL="0" marR="0" rtl="0" algn="ctr">
                <a:spcBef>
                  <a:spcPts val="0"/>
                </a:spcBef>
                <a:buSzPct val="25000"/>
                <a:buNone/>
              </a:pPr>
              <a:r>
                <a:rPr b="1" i="0" lang="en-US" sz="4000" u="none" cap="none" strike="noStrike">
                  <a:solidFill>
                    <a:schemeClr val="lt1"/>
                  </a:solidFill>
                  <a:latin typeface="Trebuchet MS"/>
                  <a:ea typeface="Trebuchet MS"/>
                  <a:cs typeface="Trebuchet MS"/>
                  <a:sym typeface="Trebuchet MS"/>
                </a:rPr>
                <a:t>QUICK START (cont.)</a:t>
              </a:r>
            </a:p>
            <a:p>
              <a:pPr indent="0" lvl="0" marL="0" marR="0" rtl="0" algn="ctr">
                <a:spcBef>
                  <a:spcPts val="0"/>
                </a:spcBef>
                <a:buNone/>
              </a:pPr>
              <a:r>
                <a:t/>
              </a:r>
              <a:endParaRPr b="1" i="0" sz="3600" u="none" cap="none" strike="noStrike">
                <a:solidFill>
                  <a:schemeClr val="lt1"/>
                </a:solidFill>
                <a:latin typeface="Trebuchet MS"/>
                <a:ea typeface="Trebuchet MS"/>
                <a:cs typeface="Trebuchet MS"/>
                <a:sym typeface="Trebuchet MS"/>
              </a:endParaRPr>
            </a:p>
            <a:p>
              <a:pPr indent="0" lvl="0" marL="0" marR="0" rtl="0" algn="ctr">
                <a:spcBef>
                  <a:spcPts val="0"/>
                </a:spcBef>
                <a:spcAft>
                  <a:spcPts val="0"/>
                </a:spcAft>
                <a:buSzPct val="25000"/>
                <a:buNone/>
              </a:pPr>
              <a:r>
                <a:rPr b="1" i="0" lang="en-US" sz="3200" u="none" cap="none" strike="noStrike">
                  <a:solidFill>
                    <a:srgbClr val="FFC000"/>
                  </a:solidFill>
                  <a:latin typeface="Trebuchet MS"/>
                  <a:ea typeface="Trebuchet MS"/>
                  <a:cs typeface="Trebuchet MS"/>
                  <a:sym typeface="Trebuchet MS"/>
                </a:rPr>
                <a:t>How to change the template color theme</a:t>
              </a:r>
            </a:p>
            <a:p>
              <a:pPr indent="0" lvl="2"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You can easily change the color theme of your poster by going to the DESIGN menu, click on COLORS, and choose the color theme of your choice. You can also create your own color theme.</a:t>
              </a:r>
            </a:p>
            <a:p>
              <a:pPr indent="0" lvl="2" marL="0" marR="0" rtl="0" algn="l">
                <a:lnSpc>
                  <a:spcPct val="100000"/>
                </a:lnSpc>
                <a:spcBef>
                  <a:spcPts val="0"/>
                </a:spcBef>
                <a:spcAft>
                  <a:spcPts val="0"/>
                </a:spcAft>
                <a:buClr>
                  <a:schemeClr val="lt1"/>
                </a:buClr>
                <a:buFont typeface="Calibri"/>
                <a:buNone/>
              </a:pPr>
              <a:r>
                <a:t/>
              </a:r>
              <a:endParaRPr b="0" i="0" sz="2400" u="none" cap="none" strike="noStrike">
                <a:solidFill>
                  <a:srgbClr val="BFBFBF"/>
                </a:solidFill>
                <a:latin typeface="Trebuchet MS"/>
                <a:ea typeface="Trebuchet MS"/>
                <a:cs typeface="Trebuchet MS"/>
                <a:sym typeface="Trebuchet MS"/>
              </a:endParaRPr>
            </a:p>
            <a:p>
              <a:pPr indent="0" lvl="0" marL="0" marR="0" rtl="0" algn="l">
                <a:spcBef>
                  <a:spcPts val="0"/>
                </a:spcBef>
                <a:buNone/>
              </a:pPr>
              <a:r>
                <a:t/>
              </a:r>
              <a:endParaRPr b="0" i="0" sz="2400" u="none" cap="none" strike="noStrike">
                <a:solidFill>
                  <a:srgbClr val="BFBFBF"/>
                </a:solidFill>
                <a:latin typeface="Trebuchet MS"/>
                <a:ea typeface="Trebuchet MS"/>
                <a:cs typeface="Trebuchet MS"/>
                <a:sym typeface="Trebuchet MS"/>
              </a:endParaRPr>
            </a:p>
            <a:p>
              <a:pPr indent="0" lvl="0" marL="0" marR="0" rtl="0" algn="l">
                <a:spcBef>
                  <a:spcPts val="0"/>
                </a:spcBef>
                <a:buNone/>
              </a:pPr>
              <a:r>
                <a:t/>
              </a:r>
              <a:endParaRPr b="0" i="0" sz="2400" u="none" cap="none" strike="noStrike">
                <a:solidFill>
                  <a:srgbClr val="BFBFBF"/>
                </a:solidFill>
                <a:latin typeface="Trebuchet MS"/>
                <a:ea typeface="Trebuchet MS"/>
                <a:cs typeface="Trebuchet MS"/>
                <a:sym typeface="Trebuchet MS"/>
              </a:endParaRPr>
            </a:p>
            <a:p>
              <a:pPr indent="0" lvl="0" marL="0" marR="0" rtl="0" algn="l">
                <a:spcBef>
                  <a:spcPts val="0"/>
                </a:spcBef>
                <a:buNone/>
              </a:pPr>
              <a:r>
                <a:t/>
              </a:r>
              <a:endParaRPr b="0" i="0" sz="2400" u="none" cap="none" strike="noStrike">
                <a:solidFill>
                  <a:srgbClr val="BFBFBF"/>
                </a:solidFill>
                <a:latin typeface="Trebuchet MS"/>
                <a:ea typeface="Trebuchet MS"/>
                <a:cs typeface="Trebuchet MS"/>
                <a:sym typeface="Trebuchet MS"/>
              </a:endParaRPr>
            </a:p>
            <a:p>
              <a:pPr indent="0" lvl="0" marL="0" marR="0" rtl="0" algn="l">
                <a:spcBef>
                  <a:spcPts val="0"/>
                </a:spcBef>
                <a:buNone/>
              </a:pPr>
              <a:r>
                <a:t/>
              </a:r>
              <a:endParaRPr b="0" i="0" sz="2400" u="none" cap="none" strike="noStrike">
                <a:solidFill>
                  <a:srgbClr val="BFBFBF"/>
                </a:solidFill>
                <a:latin typeface="Trebuchet MS"/>
                <a:ea typeface="Trebuchet MS"/>
                <a:cs typeface="Trebuchet MS"/>
                <a:sym typeface="Trebuchet MS"/>
              </a:endParaRPr>
            </a:p>
            <a:p>
              <a:pPr indent="0" lvl="0" marL="0" marR="0" rtl="0" algn="l">
                <a:spcBef>
                  <a:spcPts val="0"/>
                </a:spcBef>
                <a:buNone/>
              </a:pPr>
              <a:r>
                <a:t/>
              </a:r>
              <a:endParaRPr b="0" i="0" sz="2400" u="none" cap="none" strike="noStrike">
                <a:solidFill>
                  <a:srgbClr val="BFBFBF"/>
                </a:solidFill>
                <a:latin typeface="Trebuchet MS"/>
                <a:ea typeface="Trebuchet MS"/>
                <a:cs typeface="Trebuchet MS"/>
                <a:sym typeface="Trebuchet MS"/>
              </a:endParaRPr>
            </a:p>
            <a:p>
              <a:pPr indent="0" lvl="0" marL="0" marR="0" rtl="0" algn="l">
                <a:spcBef>
                  <a:spcPts val="0"/>
                </a:spcBef>
                <a:buNone/>
              </a:pPr>
              <a:r>
                <a:t/>
              </a:r>
              <a:endParaRPr b="0" i="0" sz="2400" u="none" cap="none" strike="noStrike">
                <a:solidFill>
                  <a:srgbClr val="BFBFBF"/>
                </a:solidFill>
                <a:latin typeface="Trebuchet MS"/>
                <a:ea typeface="Trebuchet MS"/>
                <a:cs typeface="Trebuchet MS"/>
                <a:sym typeface="Trebuchet MS"/>
              </a:endParaRPr>
            </a:p>
            <a:p>
              <a:pPr indent="0" lvl="0" marL="0" marR="0" rtl="0" algn="l">
                <a:spcBef>
                  <a:spcPts val="0"/>
                </a:spcBef>
                <a:buSzPct val="25000"/>
                <a:buNone/>
              </a:pPr>
              <a:r>
                <a:rPr b="0" i="0" lang="en-US" sz="2400" u="none" cap="none" strike="noStrike">
                  <a:solidFill>
                    <a:srgbClr val="BFBFBF"/>
                  </a:solidFill>
                  <a:latin typeface="Trebuchet MS"/>
                  <a:ea typeface="Trebuchet MS"/>
                  <a:cs typeface="Trebuchet MS"/>
                  <a:sym typeface="Trebuchet MS"/>
                </a:rPr>
                <a:t>You can also manually change the color of your background by going to VIEW &gt; SLIDE MASTER.  After you finish working on the master be sure to go to VIEW &gt; NORMAL to continue working on your poster.</a:t>
              </a:r>
            </a:p>
            <a:p>
              <a:pPr indent="0" lvl="0" marL="0" marR="0" rtl="0" algn="l">
                <a:spcBef>
                  <a:spcPts val="0"/>
                </a:spcBef>
                <a:buNone/>
              </a:pPr>
              <a:r>
                <a:t/>
              </a:r>
              <a:endParaRPr b="0" i="0" sz="2400" u="none" cap="none" strike="noStrike">
                <a:solidFill>
                  <a:srgbClr val="BFBFBF"/>
                </a:solidFill>
                <a:latin typeface="Trebuchet MS"/>
                <a:ea typeface="Trebuchet MS"/>
                <a:cs typeface="Trebuchet MS"/>
                <a:sym typeface="Trebuchet MS"/>
              </a:endParaRPr>
            </a:p>
            <a:p>
              <a:pPr indent="0" lvl="0" marL="0" marR="0" rtl="0" algn="ctr">
                <a:spcBef>
                  <a:spcPts val="0"/>
                </a:spcBef>
                <a:buSzPct val="25000"/>
                <a:buNone/>
              </a:pPr>
              <a:r>
                <a:rPr b="1" i="0" lang="en-US" sz="3200" u="none" cap="none" strike="noStrike">
                  <a:solidFill>
                    <a:srgbClr val="FFC000"/>
                  </a:solidFill>
                  <a:latin typeface="Trebuchet MS"/>
                  <a:ea typeface="Trebuchet MS"/>
                  <a:cs typeface="Trebuchet MS"/>
                  <a:sym typeface="Trebuchet MS"/>
                </a:rPr>
                <a:t>How to add Text</a:t>
              </a:r>
            </a:p>
            <a:p>
              <a:pPr indent="-1587" lvl="2" marL="3265487" marR="0" rtl="0" algn="l">
                <a:spcBef>
                  <a:spcPts val="0"/>
                </a:spcBef>
                <a:buSzPct val="25000"/>
                <a:buNone/>
              </a:pPr>
              <a:r>
                <a:rPr b="0" i="0" lang="en-US" sz="2400" u="none" cap="none" strike="noStrike">
                  <a:solidFill>
                    <a:srgbClr val="BFBFBF"/>
                  </a:solidFill>
                  <a:latin typeface="Trebuchet MS"/>
                  <a:ea typeface="Trebuchet MS"/>
                  <a:cs typeface="Trebuchet MS"/>
                  <a:sym typeface="Trebuchet MS"/>
                </a:rPr>
                <a:t>The template comes with a number of pre-formatted placeholders for headers and text blocks. You can add more blocks by copying and pasting the existing ones or by adding a text box from the HOME menu. </a:t>
              </a:r>
            </a:p>
            <a:p>
              <a:pPr indent="-7040" lvl="2" marL="1518340" marR="0" rtl="0" algn="l">
                <a:spcBef>
                  <a:spcPts val="0"/>
                </a:spcBef>
                <a:spcAft>
                  <a:spcPts val="0"/>
                </a:spcAft>
                <a:buNone/>
              </a:pPr>
              <a:r>
                <a:t/>
              </a:r>
              <a:endParaRPr b="0" i="0" sz="2400" u="none" cap="none" strike="noStrike">
                <a:solidFill>
                  <a:srgbClr val="BFBFB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 </a:t>
              </a:r>
              <a:r>
                <a:rPr b="1" i="0" lang="en-US" sz="3200" u="none" cap="none" strike="noStrike">
                  <a:solidFill>
                    <a:srgbClr val="FFC000"/>
                  </a:solidFill>
                  <a:latin typeface="Trebuchet MS"/>
                  <a:ea typeface="Trebuchet MS"/>
                  <a:cs typeface="Trebuchet MS"/>
                  <a:sym typeface="Trebuchet MS"/>
                </a:rPr>
                <a:t>Text size</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Adjust the size of your text based on how much content you have to present. The default template text offers a good starting point. Follow the conference requirements.</a:t>
              </a:r>
            </a:p>
            <a:p>
              <a:pPr indent="-7040" lvl="2" marL="1518340" marR="0" rtl="0" algn="l">
                <a:spcBef>
                  <a:spcPts val="0"/>
                </a:spcBef>
                <a:buNone/>
              </a:pPr>
              <a:r>
                <a:t/>
              </a:r>
              <a:endParaRPr b="0" i="0" sz="2400" u="none" cap="none" strike="noStrike">
                <a:solidFill>
                  <a:srgbClr val="BFBFBF"/>
                </a:solidFill>
                <a:latin typeface="Trebuchet MS"/>
                <a:ea typeface="Trebuchet MS"/>
                <a:cs typeface="Trebuchet MS"/>
                <a:sym typeface="Trebuchet MS"/>
              </a:endParaRPr>
            </a:p>
            <a:p>
              <a:pPr indent="0" lvl="0" marL="0" marR="0" rtl="0" algn="ctr">
                <a:spcBef>
                  <a:spcPts val="0"/>
                </a:spcBef>
                <a:buSzPct val="25000"/>
                <a:buNone/>
              </a:pPr>
              <a:r>
                <a:rPr b="1" i="0" lang="en-US" sz="3200" u="none" cap="none" strike="noStrike">
                  <a:solidFill>
                    <a:srgbClr val="FFC000"/>
                  </a:solidFill>
                  <a:latin typeface="Trebuchet MS"/>
                  <a:ea typeface="Trebuchet MS"/>
                  <a:cs typeface="Trebuchet MS"/>
                  <a:sym typeface="Trebuchet MS"/>
                </a:rPr>
                <a:t>How to add Tables</a:t>
              </a:r>
            </a:p>
            <a:p>
              <a:pPr indent="-3175" lvl="1" marL="1730375" marR="0" rtl="0" algn="l">
                <a:spcBef>
                  <a:spcPts val="0"/>
                </a:spcBef>
                <a:buSzPct val="25000"/>
                <a:buNone/>
              </a:pPr>
              <a:r>
                <a:rPr b="0" i="0" lang="en-US" sz="2400" u="none" cap="none" strike="noStrike">
                  <a:solidFill>
                    <a:srgbClr val="BFBFBF"/>
                  </a:solidFill>
                  <a:latin typeface="Trebuchet MS"/>
                  <a:ea typeface="Trebuchet MS"/>
                  <a:cs typeface="Trebuchet MS"/>
                  <a:sym typeface="Trebuchet MS"/>
                </a:rPr>
                <a:t>To add a table from scratch go to the INSERT menu and </a:t>
              </a:r>
              <a:br>
                <a:rPr b="0" i="0" lang="en-US" sz="2400" u="none" cap="none" strike="noStrike">
                  <a:solidFill>
                    <a:srgbClr val="BFBFBF"/>
                  </a:solidFill>
                  <a:latin typeface="Trebuchet MS"/>
                  <a:ea typeface="Trebuchet MS"/>
                  <a:cs typeface="Trebuchet MS"/>
                  <a:sym typeface="Trebuchet MS"/>
                </a:rPr>
              </a:br>
              <a:r>
                <a:rPr b="0" i="0" lang="en-US" sz="2400" u="none" cap="none" strike="noStrike">
                  <a:solidFill>
                    <a:srgbClr val="BFBFBF"/>
                  </a:solidFill>
                  <a:latin typeface="Trebuchet MS"/>
                  <a:ea typeface="Trebuchet MS"/>
                  <a:cs typeface="Trebuchet MS"/>
                  <a:sym typeface="Trebuchet MS"/>
                </a:rPr>
                <a:t>click on TABLE. A drop-down box will help you select rows and columns. </a:t>
              </a:r>
            </a:p>
            <a:p>
              <a:pPr indent="0" lvl="0" marL="0" marR="0" rtl="0" algn="l">
                <a:spcBef>
                  <a:spcPts val="0"/>
                </a:spcBef>
                <a:buSzPct val="25000"/>
                <a:buNone/>
              </a:pPr>
              <a:r>
                <a:rPr b="0" i="0" lang="en-US" sz="2400" u="none" cap="none" strike="noStrike">
                  <a:solidFill>
                    <a:srgbClr val="BFBFBF"/>
                  </a:solidFill>
                  <a:latin typeface="Trebuchet MS"/>
                  <a:ea typeface="Trebuchet MS"/>
                  <a:cs typeface="Trebuchet MS"/>
                  <a:sym typeface="Trebuchet MS"/>
                </a:rPr>
                <a:t>You can also copy and a paste a table from Word or another PowerPoint document. A pasted table may need to be re-formatted by RIGHT-CLICK &gt; FORMAT SHAPE, TEXT BOX, Margins.</a:t>
              </a:r>
            </a:p>
            <a:p>
              <a:pPr indent="0" lvl="0" marL="0" marR="0" rtl="0" algn="l">
                <a:spcBef>
                  <a:spcPts val="0"/>
                </a:spcBef>
                <a:spcAft>
                  <a:spcPts val="0"/>
                </a:spcAft>
                <a:buNone/>
              </a:pPr>
              <a:r>
                <a:t/>
              </a:r>
              <a:endParaRPr b="0" i="0" sz="2400" u="none" cap="none" strike="noStrike">
                <a:solidFill>
                  <a:srgbClr val="BFBFB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Graphs / Charts</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You can simply copy and paste charts and graphs from Excel or Word. Some reformatting may be required depending on how the original document has been created.</a:t>
              </a:r>
            </a:p>
            <a:p>
              <a:pPr indent="0" lvl="0" marL="0" marR="0" rtl="0" algn="l">
                <a:lnSpc>
                  <a:spcPct val="100000"/>
                </a:lnSpc>
                <a:spcBef>
                  <a:spcPts val="0"/>
                </a:spcBef>
                <a:spcAft>
                  <a:spcPts val="0"/>
                </a:spcAft>
                <a:buClr>
                  <a:schemeClr val="lt1"/>
                </a:buClr>
                <a:buFont typeface="Calibri"/>
                <a:buNone/>
              </a:pPr>
              <a:r>
                <a:t/>
              </a:r>
              <a:endParaRPr b="0" i="0" sz="2400" u="none" cap="none" strike="noStrike">
                <a:solidFill>
                  <a:srgbClr val="BFBFB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How to change the column configuration</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RIGHT-CLICK on the poster background and select LAYOUT to see the column options available for this template. The poster columns can also be customized on the Master. VIEW &gt; MASTER.</a:t>
              </a:r>
            </a:p>
            <a:p>
              <a:pPr indent="0" lvl="0" marL="0" marR="0" rtl="0" algn="ctr">
                <a:lnSpc>
                  <a:spcPct val="100000"/>
                </a:lnSpc>
                <a:spcBef>
                  <a:spcPts val="0"/>
                </a:spcBef>
                <a:spcAft>
                  <a:spcPts val="0"/>
                </a:spcAft>
                <a:buClr>
                  <a:schemeClr val="lt1"/>
                </a:buClr>
                <a:buFont typeface="Calibri"/>
                <a:buNone/>
              </a:pPr>
              <a:r>
                <a:t/>
              </a:r>
              <a:endParaRPr b="1" i="0" sz="32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How to remove the info bars</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indent="0" lvl="0" marL="0" marR="0" rtl="0" algn="l">
                <a:lnSpc>
                  <a:spcPct val="100000"/>
                </a:lnSpc>
                <a:spcBef>
                  <a:spcPts val="0"/>
                </a:spcBef>
                <a:spcAft>
                  <a:spcPts val="0"/>
                </a:spcAft>
                <a:buClr>
                  <a:schemeClr val="lt1"/>
                </a:buClr>
                <a:buFont typeface="Calibri"/>
                <a:buNone/>
              </a:pPr>
              <a:r>
                <a:t/>
              </a:r>
              <a:endParaRPr b="0" i="0" sz="2400" u="none" cap="none" strike="noStrike">
                <a:solidFill>
                  <a:srgbClr val="BFBFB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Save your work</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Save your template as a PowerPoint document. For printing, save as PowerPoint of “Print-quality” PDF.</a:t>
              </a:r>
            </a:p>
            <a:p>
              <a:pPr indent="0" lvl="0" marL="0" marR="0" rtl="0" algn="l">
                <a:lnSpc>
                  <a:spcPct val="100000"/>
                </a:lnSpc>
                <a:spcBef>
                  <a:spcPts val="0"/>
                </a:spcBef>
                <a:spcAft>
                  <a:spcPts val="0"/>
                </a:spcAft>
                <a:buClr>
                  <a:schemeClr val="lt1"/>
                </a:buClr>
                <a:buFont typeface="Calibri"/>
                <a:buNone/>
              </a:pPr>
              <a:r>
                <a:t/>
              </a:r>
              <a:endParaRPr b="0" i="0" sz="2400" u="none" cap="none" strike="noStrike">
                <a:solidFill>
                  <a:srgbClr val="BFBFB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Print your poster</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indent="0" lvl="0" marL="0" marR="0" rtl="0" algn="l">
                <a:lnSpc>
                  <a:spcPct val="100000"/>
                </a:lnSpc>
                <a:spcBef>
                  <a:spcPts val="0"/>
                </a:spcBef>
                <a:spcAft>
                  <a:spcPts val="0"/>
                </a:spcAft>
                <a:buClr>
                  <a:schemeClr val="lt1"/>
                </a:buClr>
                <a:buFont typeface="Calibri"/>
                <a:buNone/>
              </a:pPr>
              <a:r>
                <a:t/>
              </a:r>
              <a:endParaRPr b="0" i="0" sz="2800" u="none" cap="none" strike="noStrike">
                <a:solidFill>
                  <a:srgbClr val="BFBFBF"/>
                </a:solidFill>
                <a:latin typeface="Trebuchet MS"/>
                <a:ea typeface="Trebuchet MS"/>
                <a:cs typeface="Trebuchet MS"/>
                <a:sym typeface="Trebuchet MS"/>
              </a:endParaRPr>
            </a:p>
          </p:txBody>
        </p:sp>
        <p:pic>
          <p:nvPicPr>
            <p:cNvPr id="38" name="Shape 38"/>
            <p:cNvPicPr preferRelativeResize="0"/>
            <p:nvPr/>
          </p:nvPicPr>
          <p:blipFill rotWithShape="1">
            <a:blip r:embed="rId7">
              <a:alphaModFix/>
            </a:blip>
            <a:srcRect b="0" l="0" r="0" t="0"/>
            <a:stretch/>
          </p:blipFill>
          <p:spPr>
            <a:xfrm>
              <a:off x="46915678" y="3349444"/>
              <a:ext cx="5586300" cy="2063700"/>
            </a:xfrm>
            <a:prstGeom prst="rect">
              <a:avLst/>
            </a:prstGeom>
            <a:noFill/>
            <a:ln>
              <a:noFill/>
            </a:ln>
          </p:spPr>
        </p:pic>
        <p:pic>
          <p:nvPicPr>
            <p:cNvPr id="39" name="Shape 39"/>
            <p:cNvPicPr preferRelativeResize="0"/>
            <p:nvPr/>
          </p:nvPicPr>
          <p:blipFill rotWithShape="1">
            <a:blip r:embed="rId8">
              <a:alphaModFix/>
            </a:blip>
            <a:srcRect b="0" l="0" r="0" t="0"/>
            <a:stretch/>
          </p:blipFill>
          <p:spPr>
            <a:xfrm>
              <a:off x="44621818" y="7740039"/>
              <a:ext cx="2969700" cy="1370700"/>
            </a:xfrm>
            <a:prstGeom prst="rect">
              <a:avLst/>
            </a:prstGeom>
            <a:noFill/>
            <a:ln>
              <a:noFill/>
            </a:ln>
          </p:spPr>
        </p:pic>
        <p:pic>
          <p:nvPicPr>
            <p:cNvPr id="40" name="Shape 40"/>
            <p:cNvPicPr preferRelativeResize="0"/>
            <p:nvPr/>
          </p:nvPicPr>
          <p:blipFill rotWithShape="1">
            <a:blip r:embed="rId9">
              <a:alphaModFix/>
            </a:blip>
            <a:srcRect b="0" l="0" r="0" t="0"/>
            <a:stretch/>
          </p:blipFill>
          <p:spPr>
            <a:xfrm>
              <a:off x="44629618" y="12347263"/>
              <a:ext cx="1482300" cy="992099"/>
            </a:xfrm>
            <a:prstGeom prst="rect">
              <a:avLst/>
            </a:prstGeom>
            <a:noFill/>
            <a:ln>
              <a:noFill/>
            </a:ln>
          </p:spPr>
        </p:pic>
        <p:grpSp>
          <p:nvGrpSpPr>
            <p:cNvPr id="41" name="Shape 41"/>
            <p:cNvGrpSpPr/>
            <p:nvPr/>
          </p:nvGrpSpPr>
          <p:grpSpPr>
            <a:xfrm>
              <a:off x="44485222" y="29413151"/>
              <a:ext cx="10353785" cy="1265416"/>
              <a:chOff x="44200453" y="28362387"/>
              <a:chExt cx="9771409" cy="1090500"/>
            </a:xfrm>
          </p:grpSpPr>
          <p:sp>
            <p:nvSpPr>
              <p:cNvPr id="42" name="Shape 42"/>
              <p:cNvSpPr/>
              <p:nvPr/>
            </p:nvSpPr>
            <p:spPr>
              <a:xfrm>
                <a:off x="44200453" y="28362387"/>
                <a:ext cx="9771300" cy="1090500"/>
              </a:xfrm>
              <a:prstGeom prst="roundRect">
                <a:avLst>
                  <a:gd fmla="val 16667" name="adj"/>
                </a:avLst>
              </a:prstGeom>
              <a:solidFill>
                <a:schemeClr val="lt1"/>
              </a:solidFill>
              <a:ln>
                <a:noFill/>
              </a:ln>
            </p:spPr>
            <p:txBody>
              <a:bodyPr anchorCtr="0" anchor="ctr" bIns="45700" lIns="91425" rIns="91425" tIns="45700">
                <a:noAutofit/>
              </a:bodyPr>
              <a:lstStyle/>
              <a:p>
                <a:pPr indent="0" lvl="0" marL="0" marR="0" rtl="0" algn="ctr">
                  <a:spcBef>
                    <a:spcPts val="0"/>
                  </a:spcBef>
                  <a:buNone/>
                </a:pPr>
                <a:r>
                  <a:t/>
                </a:r>
                <a:endParaRPr b="0" i="0" sz="8600" u="none" cap="none" strike="noStrike">
                  <a:solidFill>
                    <a:schemeClr val="lt1"/>
                  </a:solidFill>
                  <a:latin typeface="Calibri"/>
                  <a:ea typeface="Calibri"/>
                  <a:cs typeface="Calibri"/>
                  <a:sym typeface="Calibri"/>
                </a:endParaRPr>
              </a:p>
            </p:txBody>
          </p:sp>
          <p:pic>
            <p:nvPicPr>
              <p:cNvPr descr="http://t2.gstatic.com/images?q=tbn:ANd9GcR4APHC6TT9w54M2zn_pvCiBxUNcspYPoVxirLRphBoJabfSvu7zw" id="43" name="Shape 43">
                <a:hlinkClick r:id="rId10"/>
              </p:cNvPr>
              <p:cNvPicPr preferRelativeResize="0"/>
              <p:nvPr/>
            </p:nvPicPr>
            <p:blipFill rotWithShape="1">
              <a:blip r:embed="rId11">
                <a:alphaModFix/>
              </a:blip>
              <a:srcRect b="0" l="0" r="0" t="0"/>
              <a:stretch/>
            </p:blipFill>
            <p:spPr>
              <a:xfrm>
                <a:off x="44326393" y="28460718"/>
                <a:ext cx="914400" cy="914400"/>
              </a:xfrm>
              <a:prstGeom prst="rect">
                <a:avLst/>
              </a:prstGeom>
              <a:noFill/>
              <a:ln>
                <a:noFill/>
              </a:ln>
            </p:spPr>
          </p:pic>
          <p:sp>
            <p:nvSpPr>
              <p:cNvPr id="44" name="Shape 44"/>
              <p:cNvSpPr txBox="1"/>
              <p:nvPr/>
            </p:nvSpPr>
            <p:spPr>
              <a:xfrm>
                <a:off x="45300662" y="28552306"/>
                <a:ext cx="8671200" cy="7161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2400" u="none" cap="none" strike="noStrike">
                    <a:solidFill>
                      <a:schemeClr val="dk2"/>
                    </a:solidFill>
                    <a:latin typeface="Trebuchet MS"/>
                    <a:ea typeface="Trebuchet MS"/>
                    <a:cs typeface="Trebuchet MS"/>
                    <a:sym typeface="Trebuchet MS"/>
                  </a:rPr>
                  <a:t>Student discounts are available on our Facebook page.</a:t>
                </a:r>
                <a:br>
                  <a:rPr b="0" i="0" lang="en-US" sz="2400" u="none" cap="none" strike="noStrike">
                    <a:solidFill>
                      <a:schemeClr val="dk2"/>
                    </a:solidFill>
                    <a:latin typeface="Trebuchet MS"/>
                    <a:ea typeface="Trebuchet MS"/>
                    <a:cs typeface="Trebuchet MS"/>
                    <a:sym typeface="Trebuchet MS"/>
                  </a:rPr>
                </a:br>
                <a:r>
                  <a:rPr b="0" i="0" lang="en-US" sz="2400" u="none" cap="none" strike="noStrike">
                    <a:solidFill>
                      <a:schemeClr val="dk2"/>
                    </a:solidFill>
                    <a:latin typeface="Trebuchet MS"/>
                    <a:ea typeface="Trebuchet MS"/>
                    <a:cs typeface="Trebuchet MS"/>
                    <a:sym typeface="Trebuchet MS"/>
                  </a:rPr>
                  <a:t>Go to </a:t>
                </a:r>
                <a:r>
                  <a:rPr b="0" i="0" lang="en-US" sz="2400" u="sng" cap="none" strike="noStrike">
                    <a:solidFill>
                      <a:schemeClr val="dk2"/>
                    </a:solidFill>
                    <a:latin typeface="Trebuchet MS"/>
                    <a:ea typeface="Trebuchet MS"/>
                    <a:cs typeface="Trebuchet MS"/>
                    <a:sym typeface="Trebuchet MS"/>
                  </a:rPr>
                  <a:t>PosterPresentations.com</a:t>
                </a:r>
                <a:r>
                  <a:rPr b="0" i="0" lang="en-US" sz="2400" u="none" cap="none" strike="noStrike">
                    <a:solidFill>
                      <a:schemeClr val="dk2"/>
                    </a:solidFill>
                    <a:latin typeface="Trebuchet MS"/>
                    <a:ea typeface="Trebuchet MS"/>
                    <a:cs typeface="Trebuchet MS"/>
                    <a:sym typeface="Trebuchet MS"/>
                  </a:rPr>
                  <a:t> and click on the FB icon. </a:t>
                </a:r>
              </a:p>
            </p:txBody>
          </p:sp>
        </p:grpSp>
        <p:sp>
          <p:nvSpPr>
            <p:cNvPr id="45" name="Shape 45"/>
            <p:cNvSpPr txBox="1"/>
            <p:nvPr/>
          </p:nvSpPr>
          <p:spPr>
            <a:xfrm>
              <a:off x="44262809" y="31169781"/>
              <a:ext cx="6870300" cy="1399500"/>
            </a:xfrm>
            <a:prstGeom prst="rect">
              <a:avLst/>
            </a:prstGeom>
            <a:noFill/>
            <a:ln>
              <a:noFill/>
            </a:ln>
          </p:spPr>
          <p:txBody>
            <a:bodyPr anchorCtr="0" anchor="t" bIns="32650" lIns="65300" rIns="65300" tIns="32650">
              <a:noAutofit/>
            </a:bodyPr>
            <a:lstStyle/>
            <a:p>
              <a:pPr indent="0" lvl="0" marL="0" marR="0" rtl="0" algn="l">
                <a:lnSpc>
                  <a:spcPct val="92857"/>
                </a:lnSpc>
                <a:spcBef>
                  <a:spcPts val="0"/>
                </a:spcBef>
                <a:buSzPct val="25000"/>
                <a:buNone/>
              </a:pPr>
              <a:r>
                <a:rPr lang="en-US" sz="2800">
                  <a:solidFill>
                    <a:schemeClr val="lt1"/>
                  </a:solidFill>
                  <a:latin typeface="Calibri"/>
                  <a:ea typeface="Calibri"/>
                  <a:cs typeface="Calibri"/>
                  <a:sym typeface="Calibri"/>
                </a:rPr>
                <a:t>© 2013</a:t>
              </a:r>
              <a:r>
                <a:rPr lang="en-US" sz="2800">
                  <a:solidFill>
                    <a:schemeClr val="lt1"/>
                  </a:solidFill>
                  <a:latin typeface="Calibri"/>
                  <a:ea typeface="Calibri"/>
                  <a:cs typeface="Calibri"/>
                  <a:sym typeface="Calibri"/>
                </a:rPr>
                <a:t> </a:t>
              </a:r>
              <a:r>
                <a:rPr lang="en-US" sz="2800">
                  <a:solidFill>
                    <a:schemeClr val="lt1"/>
                  </a:solidFill>
                  <a:latin typeface="Calibri"/>
                  <a:ea typeface="Calibri"/>
                  <a:cs typeface="Calibri"/>
                  <a:sym typeface="Calibri"/>
                </a:rPr>
                <a:t>PosterPresentations.com</a:t>
              </a:r>
              <a:br>
                <a:rPr lang="en-US" sz="2800">
                  <a:solidFill>
                    <a:schemeClr val="lt1"/>
                  </a:solidFill>
                  <a:latin typeface="Calibri"/>
                  <a:ea typeface="Calibri"/>
                  <a:cs typeface="Calibri"/>
                  <a:sym typeface="Calibri"/>
                </a:rPr>
              </a:br>
              <a:r>
                <a:rPr lang="en-US" sz="2800">
                  <a:solidFill>
                    <a:schemeClr val="lt1"/>
                  </a:solidFill>
                  <a:latin typeface="Calibri"/>
                  <a:ea typeface="Calibri"/>
                  <a:cs typeface="Calibri"/>
                  <a:sym typeface="Calibri"/>
                </a:rPr>
                <a:t>    </a:t>
              </a:r>
              <a:r>
                <a:rPr lang="en-US" sz="2400">
                  <a:solidFill>
                    <a:schemeClr val="lt1"/>
                  </a:solidFill>
                  <a:latin typeface="Calibri"/>
                  <a:ea typeface="Calibri"/>
                  <a:cs typeface="Calibri"/>
                  <a:sym typeface="Calibri"/>
                </a:rPr>
                <a:t>2117 Fourth Street ,</a:t>
              </a:r>
              <a:r>
                <a:rPr lang="en-US" sz="2400">
                  <a:solidFill>
                    <a:schemeClr val="lt1"/>
                  </a:solidFill>
                  <a:latin typeface="Calibri"/>
                  <a:ea typeface="Calibri"/>
                  <a:cs typeface="Calibri"/>
                  <a:sym typeface="Calibri"/>
                </a:rPr>
                <a:t> Unit C        </a:t>
              </a:r>
            </a:p>
            <a:p>
              <a:pPr indent="0" lvl="0" marL="0" marR="0" rtl="0" algn="l">
                <a:lnSpc>
                  <a:spcPct val="108333"/>
                </a:lnSpc>
                <a:spcBef>
                  <a:spcPts val="0"/>
                </a:spcBef>
                <a:buSzPct val="25000"/>
                <a:buNone/>
              </a:pPr>
              <a:r>
                <a:rPr lang="en-US" sz="2400">
                  <a:solidFill>
                    <a:schemeClr val="lt1"/>
                  </a:solidFill>
                  <a:latin typeface="Calibri"/>
                  <a:ea typeface="Calibri"/>
                  <a:cs typeface="Calibri"/>
                  <a:sym typeface="Calibri"/>
                </a:rPr>
                <a:t>     Berkeley CA </a:t>
              </a:r>
              <a:r>
                <a:rPr lang="en-US" sz="2000">
                  <a:solidFill>
                    <a:schemeClr val="lt1"/>
                  </a:solidFill>
                  <a:latin typeface="Calibri"/>
                  <a:ea typeface="Calibri"/>
                  <a:cs typeface="Calibri"/>
                  <a:sym typeface="Calibri"/>
                </a:rPr>
                <a:t>94710</a:t>
              </a:r>
              <a:br>
                <a:rPr lang="en-US" sz="2400">
                  <a:solidFill>
                    <a:schemeClr val="lt1"/>
                  </a:solidFill>
                  <a:latin typeface="Calibri"/>
                  <a:ea typeface="Calibri"/>
                  <a:cs typeface="Calibri"/>
                  <a:sym typeface="Calibri"/>
                </a:rPr>
              </a:br>
              <a:r>
                <a:rPr lang="en-US" sz="2400">
                  <a:solidFill>
                    <a:schemeClr val="lt1"/>
                  </a:solidFill>
                  <a:latin typeface="Calibri"/>
                  <a:ea typeface="Calibri"/>
                  <a:cs typeface="Calibri"/>
                  <a:sym typeface="Calibri"/>
                </a:rPr>
                <a:t>    </a:t>
              </a:r>
              <a:r>
                <a:rPr b="1" lang="en-US" sz="2400">
                  <a:solidFill>
                    <a:srgbClr val="FFFF00"/>
                  </a:solidFill>
                  <a:latin typeface="Calibri"/>
                  <a:ea typeface="Calibri"/>
                  <a:cs typeface="Calibri"/>
                  <a:sym typeface="Calibri"/>
                </a:rPr>
                <a:t>posterpresenter@gmail.com</a:t>
              </a:r>
            </a:p>
          </p:txBody>
        </p:sp>
      </p:grpSp>
    </p:spTree>
  </p:cSld>
  <p:clrMap accent1="accent1" accent2="accent2" accent3="accent3" accent4="accent4" accent5="accent5" accent6="accent6" bg1="lt1" bg2="dk2" tx1="dk1" tx2="lt2" folHlink="folHlink" hlink="hlink"/>
  <p:sldLayoutIdLst>
    <p:sldLayoutId id="21474836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2C3F71"/>
            </a:gs>
            <a:gs pos="34000">
              <a:srgbClr val="B3BBC9"/>
            </a:gs>
            <a:gs pos="100000">
              <a:srgbClr val="E1E7F4"/>
            </a:gs>
          </a:gsLst>
          <a:lin ang="16200038" scaled="0"/>
        </a:gradFill>
      </p:bgPr>
    </p:bg>
    <p:spTree>
      <p:nvGrpSpPr>
        <p:cNvPr id="64" name="Shape 64"/>
        <p:cNvGrpSpPr/>
        <p:nvPr/>
      </p:nvGrpSpPr>
      <p:grpSpPr>
        <a:xfrm>
          <a:off x="0" y="0"/>
          <a:ext cx="0" cy="0"/>
          <a:chOff x="0" y="0"/>
          <a:chExt cx="0" cy="0"/>
        </a:xfrm>
      </p:grpSpPr>
      <p:sp>
        <p:nvSpPr>
          <p:cNvPr id="65" name="Shape 65"/>
          <p:cNvSpPr/>
          <p:nvPr/>
        </p:nvSpPr>
        <p:spPr>
          <a:xfrm>
            <a:off x="0" y="0"/>
            <a:ext cx="43891200" cy="4800600"/>
          </a:xfrm>
          <a:prstGeom prst="rect">
            <a:avLst/>
          </a:prstGeom>
          <a:solidFill>
            <a:srgbClr val="425EA9"/>
          </a:soli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8600">
              <a:solidFill>
                <a:schemeClr val="dk1"/>
              </a:solidFill>
              <a:latin typeface="Calibri"/>
              <a:ea typeface="Calibri"/>
              <a:cs typeface="Calibri"/>
              <a:sym typeface="Calibri"/>
            </a:endParaRPr>
          </a:p>
        </p:txBody>
      </p:sp>
      <p:sp>
        <p:nvSpPr>
          <p:cNvPr id="66" name="Shape 66"/>
          <p:cNvSpPr/>
          <p:nvPr/>
        </p:nvSpPr>
        <p:spPr>
          <a:xfrm>
            <a:off x="0" y="4805362"/>
            <a:ext cx="43891200" cy="152400"/>
          </a:xfrm>
          <a:prstGeom prst="rect">
            <a:avLst/>
          </a:prstGeom>
          <a:solidFill>
            <a:srgbClr val="2C3F71"/>
          </a:solidFill>
          <a:ln>
            <a:noFill/>
          </a:ln>
        </p:spPr>
        <p:txBody>
          <a:bodyPr anchorCtr="0" anchor="ctr" bIns="45700" lIns="91425" rIns="91425" tIns="45700">
            <a:noAutofit/>
          </a:bodyPr>
          <a:lstStyle/>
          <a:p>
            <a:pPr indent="0" lvl="0" marL="0" marR="0" rtl="0" algn="l">
              <a:spcBef>
                <a:spcPts val="0"/>
              </a:spcBef>
              <a:buNone/>
            </a:pPr>
            <a:r>
              <a:t/>
            </a:r>
            <a:endParaRPr sz="8600">
              <a:solidFill>
                <a:schemeClr val="dk1"/>
              </a:solidFill>
              <a:latin typeface="Calibri"/>
              <a:ea typeface="Calibri"/>
              <a:cs typeface="Calibri"/>
              <a:sym typeface="Calibri"/>
            </a:endParaRPr>
          </a:p>
        </p:txBody>
      </p:sp>
      <p:sp>
        <p:nvSpPr>
          <p:cNvPr id="67" name="Shape 67"/>
          <p:cNvSpPr txBox="1"/>
          <p:nvPr/>
        </p:nvSpPr>
        <p:spPr>
          <a:xfrm>
            <a:off x="1484176" y="32232600"/>
            <a:ext cx="2514599" cy="336900"/>
          </a:xfrm>
          <a:prstGeom prst="rect">
            <a:avLst/>
          </a:prstGeom>
          <a:noFill/>
          <a:ln>
            <a:noFill/>
          </a:ln>
        </p:spPr>
        <p:txBody>
          <a:bodyPr anchorCtr="0" anchor="t" bIns="45600" lIns="91250" rIns="91250" tIns="45600">
            <a:noAutofit/>
          </a:bodyPr>
          <a:lstStyle/>
          <a:p>
            <a:pPr indent="0" lvl="0" marL="0" marR="0" rtl="0" algn="l">
              <a:lnSpc>
                <a:spcPct val="65000"/>
              </a:lnSpc>
              <a:spcBef>
                <a:spcPts val="0"/>
              </a:spcBef>
              <a:spcAft>
                <a:spcPts val="0"/>
              </a:spcAft>
              <a:buSzPct val="25000"/>
              <a:buNone/>
            </a:pPr>
            <a:r>
              <a:rPr b="1" lang="en-US" sz="500">
                <a:solidFill>
                  <a:srgbClr val="BFBFBF"/>
                </a:solidFill>
                <a:latin typeface="Arial"/>
                <a:ea typeface="Arial"/>
                <a:cs typeface="Arial"/>
                <a:sym typeface="Arial"/>
              </a:rPr>
              <a:t>RESEARCH POSTER PRESENTATION DESIGN © 2012</a:t>
            </a:r>
          </a:p>
          <a:p>
            <a:pPr indent="0" lvl="0" marL="0" marR="0" rtl="0" algn="l">
              <a:lnSpc>
                <a:spcPct val="65000"/>
              </a:lnSpc>
              <a:spcBef>
                <a:spcPts val="550"/>
              </a:spcBef>
              <a:buSzPct val="25000"/>
              <a:buNone/>
            </a:pPr>
            <a:r>
              <a:rPr b="1" lang="en-US" sz="1100">
                <a:solidFill>
                  <a:srgbClr val="BFBFBF"/>
                </a:solidFill>
                <a:latin typeface="Arial"/>
                <a:ea typeface="Arial"/>
                <a:cs typeface="Arial"/>
                <a:sym typeface="Arial"/>
              </a:rPr>
              <a:t>www.PosterPresentations.com</a:t>
            </a:r>
          </a:p>
        </p:txBody>
      </p:sp>
      <p:cxnSp>
        <p:nvCxnSpPr>
          <p:cNvPr id="68" name="Shape 68"/>
          <p:cNvCxnSpPr/>
          <p:nvPr/>
        </p:nvCxnSpPr>
        <p:spPr>
          <a:xfrm flipH="1" rot="10800000">
            <a:off x="-13946601" y="11526035"/>
            <a:ext cx="13577400" cy="900"/>
          </a:xfrm>
          <a:prstGeom prst="straightConnector1">
            <a:avLst/>
          </a:prstGeom>
          <a:noFill/>
          <a:ln cap="flat" cmpd="sng" w="9525">
            <a:solidFill>
              <a:srgbClr val="F2F2F2"/>
            </a:solidFill>
            <a:prstDash val="solid"/>
            <a:round/>
            <a:headEnd len="med" w="med" type="none"/>
            <a:tailEnd len="med" w="med" type="none"/>
          </a:ln>
        </p:spPr>
      </p:cxnSp>
      <p:sp>
        <p:nvSpPr>
          <p:cNvPr id="69" name="Shape 69"/>
          <p:cNvSpPr/>
          <p:nvPr/>
        </p:nvSpPr>
        <p:spPr>
          <a:xfrm>
            <a:off x="922337" y="5392017"/>
            <a:ext cx="13577400" cy="26736600"/>
          </a:xfrm>
          <a:prstGeom prst="roundRect">
            <a:avLst>
              <a:gd fmla="val 5862" name="adj"/>
            </a:avLst>
          </a:prstGeom>
          <a:gradFill>
            <a:gsLst>
              <a:gs pos="0">
                <a:srgbClr val="CDD2DE"/>
              </a:gs>
              <a:gs pos="100000">
                <a:srgbClr val="F3F5FA"/>
              </a:gs>
            </a:gsLst>
            <a:lin ang="16200038" scaled="0"/>
          </a:gradFill>
          <a:ln cap="flat" cmpd="sng" w="25400">
            <a:solidFill>
              <a:srgbClr val="2C3F71">
                <a:alpha val="57650"/>
              </a:srgbClr>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8600">
              <a:solidFill>
                <a:schemeClr val="lt1"/>
              </a:solidFill>
              <a:latin typeface="Calibri"/>
              <a:ea typeface="Calibri"/>
              <a:cs typeface="Calibri"/>
              <a:sym typeface="Calibri"/>
            </a:endParaRPr>
          </a:p>
        </p:txBody>
      </p:sp>
      <p:sp>
        <p:nvSpPr>
          <p:cNvPr id="70" name="Shape 70"/>
          <p:cNvSpPr/>
          <p:nvPr/>
        </p:nvSpPr>
        <p:spPr>
          <a:xfrm>
            <a:off x="15154504" y="5392017"/>
            <a:ext cx="13577400" cy="26736600"/>
          </a:xfrm>
          <a:prstGeom prst="roundRect">
            <a:avLst>
              <a:gd fmla="val 5862" name="adj"/>
            </a:avLst>
          </a:prstGeom>
          <a:gradFill>
            <a:gsLst>
              <a:gs pos="0">
                <a:srgbClr val="CDD2DE"/>
              </a:gs>
              <a:gs pos="100000">
                <a:srgbClr val="F3F5FA"/>
              </a:gs>
            </a:gsLst>
            <a:lin ang="16200038" scaled="0"/>
          </a:gradFill>
          <a:ln cap="flat" cmpd="sng" w="25400">
            <a:solidFill>
              <a:srgbClr val="2C3F71">
                <a:alpha val="57650"/>
              </a:srgbClr>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8600">
              <a:solidFill>
                <a:schemeClr val="lt1"/>
              </a:solidFill>
              <a:latin typeface="Calibri"/>
              <a:ea typeface="Calibri"/>
              <a:cs typeface="Calibri"/>
              <a:sym typeface="Calibri"/>
            </a:endParaRPr>
          </a:p>
        </p:txBody>
      </p:sp>
      <p:sp>
        <p:nvSpPr>
          <p:cNvPr id="71" name="Shape 71"/>
          <p:cNvSpPr/>
          <p:nvPr/>
        </p:nvSpPr>
        <p:spPr>
          <a:xfrm>
            <a:off x="29386668" y="5392017"/>
            <a:ext cx="13577400" cy="26736600"/>
          </a:xfrm>
          <a:prstGeom prst="roundRect">
            <a:avLst>
              <a:gd fmla="val 5862" name="adj"/>
            </a:avLst>
          </a:prstGeom>
          <a:gradFill>
            <a:gsLst>
              <a:gs pos="0">
                <a:srgbClr val="CDD2DE"/>
              </a:gs>
              <a:gs pos="100000">
                <a:srgbClr val="F3F5FA"/>
              </a:gs>
            </a:gsLst>
            <a:lin ang="16200038" scaled="0"/>
          </a:gradFill>
          <a:ln cap="flat" cmpd="sng" w="25400">
            <a:solidFill>
              <a:srgbClr val="2C3F71">
                <a:alpha val="57650"/>
              </a:srgbClr>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8600">
              <a:solidFill>
                <a:schemeClr val="lt1"/>
              </a:solidFill>
              <a:latin typeface="Calibri"/>
              <a:ea typeface="Calibri"/>
              <a:cs typeface="Calibri"/>
              <a:sym typeface="Calibri"/>
            </a:endParaRPr>
          </a:p>
        </p:txBody>
      </p:sp>
      <p:grpSp>
        <p:nvGrpSpPr>
          <p:cNvPr id="72" name="Shape 72"/>
          <p:cNvGrpSpPr/>
          <p:nvPr/>
        </p:nvGrpSpPr>
        <p:grpSpPr>
          <a:xfrm>
            <a:off x="44157837" y="-55065"/>
            <a:ext cx="11062200" cy="32973600"/>
            <a:chOff x="44157837" y="-55065"/>
            <a:chExt cx="11062200" cy="32973600"/>
          </a:xfrm>
        </p:grpSpPr>
        <p:sp>
          <p:nvSpPr>
            <p:cNvPr id="73" name="Shape 73"/>
            <p:cNvSpPr/>
            <p:nvPr/>
          </p:nvSpPr>
          <p:spPr>
            <a:xfrm>
              <a:off x="44157837" y="-55065"/>
              <a:ext cx="11062200" cy="32973600"/>
            </a:xfrm>
            <a:prstGeom prst="rect">
              <a:avLst/>
            </a:prstGeom>
            <a:solidFill>
              <a:srgbClr val="0C0C0C"/>
            </a:solidFill>
            <a:ln>
              <a:noFill/>
            </a:ln>
          </p:spPr>
          <p:txBody>
            <a:bodyPr anchorCtr="0" anchor="t" bIns="0" lIns="457200" rIns="457200" tIns="457200">
              <a:noAutofit/>
            </a:bodyPr>
            <a:lstStyle/>
            <a:p>
              <a:pPr indent="0" lvl="0" marL="0" marR="0" rtl="0" algn="ctr">
                <a:spcBef>
                  <a:spcPts val="0"/>
                </a:spcBef>
                <a:buSzPct val="25000"/>
                <a:buNone/>
              </a:pPr>
              <a:r>
                <a:rPr b="1" lang="en-US" sz="4000">
                  <a:solidFill>
                    <a:schemeClr val="lt1"/>
                  </a:solidFill>
                  <a:latin typeface="Trebuchet MS"/>
                  <a:ea typeface="Trebuchet MS"/>
                  <a:cs typeface="Trebuchet MS"/>
                  <a:sym typeface="Trebuchet MS"/>
                </a:rPr>
                <a:t>QUICK START (cont.)</a:t>
              </a:r>
            </a:p>
            <a:p>
              <a:pPr indent="0" lvl="0" marL="0" marR="0" rtl="0" algn="ctr">
                <a:spcBef>
                  <a:spcPts val="0"/>
                </a:spcBef>
                <a:buNone/>
              </a:pPr>
              <a:r>
                <a:t/>
              </a:r>
              <a:endParaRPr b="1" sz="3600">
                <a:solidFill>
                  <a:schemeClr val="lt1"/>
                </a:solidFill>
                <a:latin typeface="Trebuchet MS"/>
                <a:ea typeface="Trebuchet MS"/>
                <a:cs typeface="Trebuchet MS"/>
                <a:sym typeface="Trebuchet MS"/>
              </a:endParaRPr>
            </a:p>
            <a:p>
              <a:pPr indent="0" lvl="0" marL="0" marR="0" rtl="0" algn="ctr">
                <a:spcBef>
                  <a:spcPts val="0"/>
                </a:spcBef>
                <a:spcAft>
                  <a:spcPts val="0"/>
                </a:spcAft>
                <a:buSzPct val="25000"/>
                <a:buNone/>
              </a:pPr>
              <a:r>
                <a:rPr b="1" lang="en-US" sz="3200">
                  <a:solidFill>
                    <a:srgbClr val="FFC000"/>
                  </a:solidFill>
                  <a:latin typeface="Trebuchet MS"/>
                  <a:ea typeface="Trebuchet MS"/>
                  <a:cs typeface="Trebuchet MS"/>
                  <a:sym typeface="Trebuchet MS"/>
                </a:rPr>
                <a:t>How to change the template color theme</a:t>
              </a:r>
            </a:p>
            <a:p>
              <a:pPr indent="0" lvl="2"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You can easily change the color theme of your poster by going to the DESIGN menu, click on COLORS, and choose the color theme of your choice. You can also create your own color theme.</a:t>
              </a:r>
            </a:p>
            <a:p>
              <a:pPr indent="0" lvl="2" marL="0" marR="0" rtl="0" algn="l">
                <a:lnSpc>
                  <a:spcPct val="100000"/>
                </a:lnSpc>
                <a:spcBef>
                  <a:spcPts val="0"/>
                </a:spcBef>
                <a:spcAft>
                  <a:spcPts val="0"/>
                </a:spcAft>
                <a:buClr>
                  <a:schemeClr val="lt1"/>
                </a:buClr>
                <a:buFont typeface="Calibri"/>
                <a:buNone/>
              </a:pPr>
              <a:r>
                <a:t/>
              </a:r>
              <a:endParaRPr b="0" i="0" sz="2400" u="none" cap="none" strike="noStrike">
                <a:solidFill>
                  <a:srgbClr val="BFBFBF"/>
                </a:solidFill>
                <a:latin typeface="Trebuchet MS"/>
                <a:ea typeface="Trebuchet MS"/>
                <a:cs typeface="Trebuchet MS"/>
                <a:sym typeface="Trebuchet MS"/>
              </a:endParaRPr>
            </a:p>
            <a:p>
              <a:pPr indent="0" lvl="0" marL="0" marR="0" rtl="0" algn="l">
                <a:spcBef>
                  <a:spcPts val="0"/>
                </a:spcBef>
                <a:buNone/>
              </a:pPr>
              <a:r>
                <a:t/>
              </a:r>
              <a:endParaRPr b="0" sz="2400">
                <a:solidFill>
                  <a:srgbClr val="BFBFBF"/>
                </a:solidFill>
                <a:latin typeface="Trebuchet MS"/>
                <a:ea typeface="Trebuchet MS"/>
                <a:cs typeface="Trebuchet MS"/>
                <a:sym typeface="Trebuchet MS"/>
              </a:endParaRPr>
            </a:p>
            <a:p>
              <a:pPr indent="0" lvl="0" marL="0" marR="0" rtl="0" algn="l">
                <a:spcBef>
                  <a:spcPts val="0"/>
                </a:spcBef>
                <a:buNone/>
              </a:pPr>
              <a:r>
                <a:t/>
              </a:r>
              <a:endParaRPr b="0" sz="2400">
                <a:solidFill>
                  <a:srgbClr val="BFBFBF"/>
                </a:solidFill>
                <a:latin typeface="Trebuchet MS"/>
                <a:ea typeface="Trebuchet MS"/>
                <a:cs typeface="Trebuchet MS"/>
                <a:sym typeface="Trebuchet MS"/>
              </a:endParaRPr>
            </a:p>
            <a:p>
              <a:pPr indent="0" lvl="0" marL="0" marR="0" rtl="0" algn="l">
                <a:spcBef>
                  <a:spcPts val="0"/>
                </a:spcBef>
                <a:buNone/>
              </a:pPr>
              <a:r>
                <a:t/>
              </a:r>
              <a:endParaRPr b="0" sz="2400">
                <a:solidFill>
                  <a:srgbClr val="BFBFBF"/>
                </a:solidFill>
                <a:latin typeface="Trebuchet MS"/>
                <a:ea typeface="Trebuchet MS"/>
                <a:cs typeface="Trebuchet MS"/>
                <a:sym typeface="Trebuchet MS"/>
              </a:endParaRPr>
            </a:p>
            <a:p>
              <a:pPr indent="0" lvl="0" marL="0" marR="0" rtl="0" algn="l">
                <a:spcBef>
                  <a:spcPts val="0"/>
                </a:spcBef>
                <a:buNone/>
              </a:pPr>
              <a:r>
                <a:t/>
              </a:r>
              <a:endParaRPr b="0" sz="2400">
                <a:solidFill>
                  <a:srgbClr val="BFBFBF"/>
                </a:solidFill>
                <a:latin typeface="Trebuchet MS"/>
                <a:ea typeface="Trebuchet MS"/>
                <a:cs typeface="Trebuchet MS"/>
                <a:sym typeface="Trebuchet MS"/>
              </a:endParaRPr>
            </a:p>
            <a:p>
              <a:pPr indent="0" lvl="0" marL="0" marR="0" rtl="0" algn="l">
                <a:spcBef>
                  <a:spcPts val="0"/>
                </a:spcBef>
                <a:buNone/>
              </a:pPr>
              <a:r>
                <a:t/>
              </a:r>
              <a:endParaRPr b="0" sz="2400">
                <a:solidFill>
                  <a:srgbClr val="BFBFBF"/>
                </a:solidFill>
                <a:latin typeface="Trebuchet MS"/>
                <a:ea typeface="Trebuchet MS"/>
                <a:cs typeface="Trebuchet MS"/>
                <a:sym typeface="Trebuchet MS"/>
              </a:endParaRPr>
            </a:p>
            <a:p>
              <a:pPr indent="0" lvl="0" marL="0" marR="0" rtl="0" algn="l">
                <a:spcBef>
                  <a:spcPts val="0"/>
                </a:spcBef>
                <a:buNone/>
              </a:pPr>
              <a:r>
                <a:t/>
              </a:r>
              <a:endParaRPr b="0" sz="2400">
                <a:solidFill>
                  <a:srgbClr val="BFBFBF"/>
                </a:solidFill>
                <a:latin typeface="Trebuchet MS"/>
                <a:ea typeface="Trebuchet MS"/>
                <a:cs typeface="Trebuchet MS"/>
                <a:sym typeface="Trebuchet MS"/>
              </a:endParaRPr>
            </a:p>
            <a:p>
              <a:pPr indent="0" lvl="0" marL="0" marR="0" rtl="0" algn="l">
                <a:spcBef>
                  <a:spcPts val="0"/>
                </a:spcBef>
                <a:buSzPct val="25000"/>
                <a:buNone/>
              </a:pPr>
              <a:r>
                <a:rPr b="0" lang="en-US" sz="2400">
                  <a:solidFill>
                    <a:srgbClr val="BFBFBF"/>
                  </a:solidFill>
                  <a:latin typeface="Trebuchet MS"/>
                  <a:ea typeface="Trebuchet MS"/>
                  <a:cs typeface="Trebuchet MS"/>
                  <a:sym typeface="Trebuchet MS"/>
                </a:rPr>
                <a:t>You can also manually change the color of your background by going to VIEW &gt; SLIDE MASTER.  After you finish working on the master be sure to go to VIEW &gt; NORMAL to continue working on your poster.</a:t>
              </a:r>
            </a:p>
            <a:p>
              <a:pPr indent="0" lvl="0" marL="0" marR="0" rtl="0" algn="l">
                <a:spcBef>
                  <a:spcPts val="0"/>
                </a:spcBef>
                <a:buNone/>
              </a:pPr>
              <a:r>
                <a:t/>
              </a:r>
              <a:endParaRPr b="0" sz="2400">
                <a:solidFill>
                  <a:srgbClr val="BFBFBF"/>
                </a:solidFill>
                <a:latin typeface="Trebuchet MS"/>
                <a:ea typeface="Trebuchet MS"/>
                <a:cs typeface="Trebuchet MS"/>
                <a:sym typeface="Trebuchet MS"/>
              </a:endParaRPr>
            </a:p>
            <a:p>
              <a:pPr indent="0" lvl="0" marL="0" marR="0" rtl="0" algn="ctr">
                <a:spcBef>
                  <a:spcPts val="0"/>
                </a:spcBef>
                <a:buSzPct val="25000"/>
                <a:buNone/>
              </a:pPr>
              <a:r>
                <a:rPr b="1" lang="en-US" sz="3200">
                  <a:solidFill>
                    <a:srgbClr val="FFC000"/>
                  </a:solidFill>
                  <a:latin typeface="Trebuchet MS"/>
                  <a:ea typeface="Trebuchet MS"/>
                  <a:cs typeface="Trebuchet MS"/>
                  <a:sym typeface="Trebuchet MS"/>
                </a:rPr>
                <a:t>How to add Text</a:t>
              </a:r>
            </a:p>
            <a:p>
              <a:pPr indent="-1587" lvl="2" marL="3265487" marR="0" rtl="0" algn="l">
                <a:spcBef>
                  <a:spcPts val="0"/>
                </a:spcBef>
                <a:buSzPct val="25000"/>
                <a:buNone/>
              </a:pPr>
              <a:r>
                <a:rPr b="0" i="0" lang="en-US" sz="2400" u="none" cap="none" strike="noStrike">
                  <a:solidFill>
                    <a:srgbClr val="BFBFBF"/>
                  </a:solidFill>
                  <a:latin typeface="Trebuchet MS"/>
                  <a:ea typeface="Trebuchet MS"/>
                  <a:cs typeface="Trebuchet MS"/>
                  <a:sym typeface="Trebuchet MS"/>
                </a:rPr>
                <a:t>The template comes with a number of pre-formatted placeholders for headers and text blocks. You can add more blocks by copying and pasting the existing ones or by adding a text box from the HOME menu. </a:t>
              </a:r>
            </a:p>
            <a:p>
              <a:pPr indent="-7040" lvl="2" marL="1518340" marR="0" rtl="0" algn="l">
                <a:spcBef>
                  <a:spcPts val="0"/>
                </a:spcBef>
                <a:spcAft>
                  <a:spcPts val="0"/>
                </a:spcAft>
                <a:buNone/>
              </a:pPr>
              <a:r>
                <a:t/>
              </a:r>
              <a:endParaRPr b="0" i="0" sz="2400" u="none" cap="none" strike="noStrike">
                <a:solidFill>
                  <a:srgbClr val="BFBFB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BFBFBF"/>
                </a:buClr>
                <a:buSzPct val="25000"/>
                <a:buFont typeface="Trebuchet MS"/>
                <a:buNone/>
              </a:pPr>
              <a:r>
                <a:rPr b="0" lang="en-US" sz="2400">
                  <a:solidFill>
                    <a:srgbClr val="BFBFBF"/>
                  </a:solidFill>
                  <a:latin typeface="Trebuchet MS"/>
                  <a:ea typeface="Trebuchet MS"/>
                  <a:cs typeface="Trebuchet MS"/>
                  <a:sym typeface="Trebuchet MS"/>
                </a:rPr>
                <a:t> </a:t>
              </a:r>
              <a:r>
                <a:rPr b="1" i="0" lang="en-US" sz="3200" u="none" cap="none" strike="noStrike">
                  <a:solidFill>
                    <a:srgbClr val="FFC000"/>
                  </a:solidFill>
                  <a:latin typeface="Trebuchet MS"/>
                  <a:ea typeface="Trebuchet MS"/>
                  <a:cs typeface="Trebuchet MS"/>
                  <a:sym typeface="Trebuchet MS"/>
                </a:rPr>
                <a:t>Text size</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Adjust the size of your text based on how much content you have to present. The default template text offers a good starting point. Follow the conference requirements.</a:t>
              </a:r>
            </a:p>
            <a:p>
              <a:pPr indent="-7040" lvl="2" marL="1518340" marR="0" rtl="0" algn="l">
                <a:spcBef>
                  <a:spcPts val="0"/>
                </a:spcBef>
                <a:buNone/>
              </a:pPr>
              <a:r>
                <a:t/>
              </a:r>
              <a:endParaRPr b="0" i="0" sz="2400" u="none" cap="none" strike="noStrike">
                <a:solidFill>
                  <a:srgbClr val="BFBFBF"/>
                </a:solidFill>
                <a:latin typeface="Trebuchet MS"/>
                <a:ea typeface="Trebuchet MS"/>
                <a:cs typeface="Trebuchet MS"/>
                <a:sym typeface="Trebuchet MS"/>
              </a:endParaRPr>
            </a:p>
            <a:p>
              <a:pPr indent="0" lvl="0" marL="0" marR="0" rtl="0" algn="ctr">
                <a:spcBef>
                  <a:spcPts val="0"/>
                </a:spcBef>
                <a:buSzPct val="25000"/>
                <a:buNone/>
              </a:pPr>
              <a:r>
                <a:rPr b="1" lang="en-US" sz="3200">
                  <a:solidFill>
                    <a:srgbClr val="FFC000"/>
                  </a:solidFill>
                  <a:latin typeface="Trebuchet MS"/>
                  <a:ea typeface="Trebuchet MS"/>
                  <a:cs typeface="Trebuchet MS"/>
                  <a:sym typeface="Trebuchet MS"/>
                </a:rPr>
                <a:t>How to add Tables</a:t>
              </a:r>
            </a:p>
            <a:p>
              <a:pPr indent="-3175" lvl="1" marL="1730375" marR="0" rtl="0" algn="l">
                <a:spcBef>
                  <a:spcPts val="0"/>
                </a:spcBef>
                <a:buSzPct val="25000"/>
                <a:buNone/>
              </a:pPr>
              <a:r>
                <a:rPr b="0" i="0" lang="en-US" sz="2400" u="none" cap="none" strike="noStrike">
                  <a:solidFill>
                    <a:srgbClr val="BFBFBF"/>
                  </a:solidFill>
                  <a:latin typeface="Trebuchet MS"/>
                  <a:ea typeface="Trebuchet MS"/>
                  <a:cs typeface="Trebuchet MS"/>
                  <a:sym typeface="Trebuchet MS"/>
                </a:rPr>
                <a:t>To add a table from scratch go to the INSERT menu and </a:t>
              </a:r>
              <a:br>
                <a:rPr b="0" i="0" lang="en-US" sz="2400" u="none" cap="none" strike="noStrike">
                  <a:solidFill>
                    <a:srgbClr val="BFBFBF"/>
                  </a:solidFill>
                  <a:latin typeface="Trebuchet MS"/>
                  <a:ea typeface="Trebuchet MS"/>
                  <a:cs typeface="Trebuchet MS"/>
                  <a:sym typeface="Trebuchet MS"/>
                </a:rPr>
              </a:br>
              <a:r>
                <a:rPr b="0" i="0" lang="en-US" sz="2400" u="none" cap="none" strike="noStrike">
                  <a:solidFill>
                    <a:srgbClr val="BFBFBF"/>
                  </a:solidFill>
                  <a:latin typeface="Trebuchet MS"/>
                  <a:ea typeface="Trebuchet MS"/>
                  <a:cs typeface="Trebuchet MS"/>
                  <a:sym typeface="Trebuchet MS"/>
                </a:rPr>
                <a:t>click on TABLE. A drop-down box will help you select rows and columns. </a:t>
              </a:r>
            </a:p>
            <a:p>
              <a:pPr indent="0" lvl="0" marL="0" marR="0" rtl="0" algn="l">
                <a:spcBef>
                  <a:spcPts val="0"/>
                </a:spcBef>
                <a:buSzPct val="25000"/>
                <a:buNone/>
              </a:pPr>
              <a:r>
                <a:rPr b="0" lang="en-US" sz="2400">
                  <a:solidFill>
                    <a:srgbClr val="BFBFBF"/>
                  </a:solidFill>
                  <a:latin typeface="Trebuchet MS"/>
                  <a:ea typeface="Trebuchet MS"/>
                  <a:cs typeface="Trebuchet MS"/>
                  <a:sym typeface="Trebuchet MS"/>
                </a:rPr>
                <a:t>You can also copy and a paste a table from Word or another PowerPoint document. A pasted table may need to be re-formatted by RIGHT-CLICK &gt; FORMAT SHAPE, TEXT BOX, Margins.</a:t>
              </a:r>
            </a:p>
            <a:p>
              <a:pPr indent="0" lvl="0" marL="0" marR="0" rtl="0" algn="l">
                <a:spcBef>
                  <a:spcPts val="0"/>
                </a:spcBef>
                <a:spcAft>
                  <a:spcPts val="0"/>
                </a:spcAft>
                <a:buNone/>
              </a:pPr>
              <a:r>
                <a:t/>
              </a:r>
              <a:endParaRPr b="0" sz="2400">
                <a:solidFill>
                  <a:srgbClr val="BFBFB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Graphs / Charts</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You can simply copy and paste charts and graphs from Excel or Word. Some reformatting may be required depending on how the original document has been created.</a:t>
              </a:r>
            </a:p>
            <a:p>
              <a:pPr indent="0" lvl="0" marL="0" marR="0" rtl="0" algn="l">
                <a:lnSpc>
                  <a:spcPct val="100000"/>
                </a:lnSpc>
                <a:spcBef>
                  <a:spcPts val="0"/>
                </a:spcBef>
                <a:spcAft>
                  <a:spcPts val="0"/>
                </a:spcAft>
                <a:buClr>
                  <a:schemeClr val="lt1"/>
                </a:buClr>
                <a:buFont typeface="Calibri"/>
                <a:buNone/>
              </a:pPr>
              <a:r>
                <a:t/>
              </a:r>
              <a:endParaRPr b="0" i="0" sz="2400" u="none" cap="none" strike="noStrike">
                <a:solidFill>
                  <a:srgbClr val="BFBFB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How to change the column configuration</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RIGHT-CLICK on the poster background and select LAYOUT to see the column options available for this template. The poster columns can also be customized on the Master. VIEW &gt; MASTER.</a:t>
              </a:r>
            </a:p>
            <a:p>
              <a:pPr indent="0" lvl="0" marL="0" marR="0" rtl="0" algn="ctr">
                <a:lnSpc>
                  <a:spcPct val="100000"/>
                </a:lnSpc>
                <a:spcBef>
                  <a:spcPts val="0"/>
                </a:spcBef>
                <a:spcAft>
                  <a:spcPts val="0"/>
                </a:spcAft>
                <a:buClr>
                  <a:schemeClr val="lt1"/>
                </a:buClr>
                <a:buFont typeface="Calibri"/>
                <a:buNone/>
              </a:pPr>
              <a:r>
                <a:t/>
              </a:r>
              <a:endParaRPr b="1" i="0" sz="32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How to remove the info bars</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indent="0" lvl="0" marL="0" marR="0" rtl="0" algn="l">
                <a:lnSpc>
                  <a:spcPct val="100000"/>
                </a:lnSpc>
                <a:spcBef>
                  <a:spcPts val="0"/>
                </a:spcBef>
                <a:spcAft>
                  <a:spcPts val="0"/>
                </a:spcAft>
                <a:buClr>
                  <a:schemeClr val="lt1"/>
                </a:buClr>
                <a:buFont typeface="Calibri"/>
                <a:buNone/>
              </a:pPr>
              <a:r>
                <a:t/>
              </a:r>
              <a:endParaRPr b="0" i="0" sz="2400" u="none" cap="none" strike="noStrike">
                <a:solidFill>
                  <a:srgbClr val="BFBFB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Save your work</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Save your template as a PowerPoint document. For printing, save as PowerPoint of “Print-quality” PDF.</a:t>
              </a:r>
            </a:p>
            <a:p>
              <a:pPr indent="0" lvl="0" marL="0" marR="0" rtl="0" algn="l">
                <a:lnSpc>
                  <a:spcPct val="100000"/>
                </a:lnSpc>
                <a:spcBef>
                  <a:spcPts val="0"/>
                </a:spcBef>
                <a:spcAft>
                  <a:spcPts val="0"/>
                </a:spcAft>
                <a:buClr>
                  <a:schemeClr val="lt1"/>
                </a:buClr>
                <a:buFont typeface="Calibri"/>
                <a:buNone/>
              </a:pPr>
              <a:r>
                <a:t/>
              </a:r>
              <a:endParaRPr b="0" sz="2400">
                <a:solidFill>
                  <a:srgbClr val="BFBFB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Print your poster</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indent="0" lvl="0" marL="0" marR="0" rtl="0" algn="l">
                <a:lnSpc>
                  <a:spcPct val="100000"/>
                </a:lnSpc>
                <a:spcBef>
                  <a:spcPts val="0"/>
                </a:spcBef>
                <a:spcAft>
                  <a:spcPts val="0"/>
                </a:spcAft>
                <a:buClr>
                  <a:schemeClr val="lt1"/>
                </a:buClr>
                <a:buFont typeface="Calibri"/>
                <a:buNone/>
              </a:pPr>
              <a:r>
                <a:t/>
              </a:r>
              <a:endParaRPr b="0" i="0" sz="2800" u="none" cap="none" strike="noStrike">
                <a:solidFill>
                  <a:srgbClr val="BFBFBF"/>
                </a:solidFill>
                <a:latin typeface="Trebuchet MS"/>
                <a:ea typeface="Trebuchet MS"/>
                <a:cs typeface="Trebuchet MS"/>
                <a:sym typeface="Trebuchet MS"/>
              </a:endParaRPr>
            </a:p>
          </p:txBody>
        </p:sp>
        <p:pic>
          <p:nvPicPr>
            <p:cNvPr id="74" name="Shape 74"/>
            <p:cNvPicPr preferRelativeResize="0"/>
            <p:nvPr/>
          </p:nvPicPr>
          <p:blipFill rotWithShape="1">
            <a:blip r:embed="rId1">
              <a:alphaModFix/>
            </a:blip>
            <a:srcRect b="0" l="0" r="0" t="0"/>
            <a:stretch/>
          </p:blipFill>
          <p:spPr>
            <a:xfrm>
              <a:off x="46915678" y="3349444"/>
              <a:ext cx="5586300" cy="2063700"/>
            </a:xfrm>
            <a:prstGeom prst="rect">
              <a:avLst/>
            </a:prstGeom>
            <a:noFill/>
            <a:ln>
              <a:noFill/>
            </a:ln>
          </p:spPr>
        </p:pic>
        <p:pic>
          <p:nvPicPr>
            <p:cNvPr id="75" name="Shape 75"/>
            <p:cNvPicPr preferRelativeResize="0"/>
            <p:nvPr/>
          </p:nvPicPr>
          <p:blipFill rotWithShape="1">
            <a:blip r:embed="rId2">
              <a:alphaModFix/>
            </a:blip>
            <a:srcRect b="0" l="0" r="0" t="0"/>
            <a:stretch/>
          </p:blipFill>
          <p:spPr>
            <a:xfrm>
              <a:off x="44621818" y="7740039"/>
              <a:ext cx="2969700" cy="1370700"/>
            </a:xfrm>
            <a:prstGeom prst="rect">
              <a:avLst/>
            </a:prstGeom>
            <a:noFill/>
            <a:ln>
              <a:noFill/>
            </a:ln>
          </p:spPr>
        </p:pic>
        <p:pic>
          <p:nvPicPr>
            <p:cNvPr id="76" name="Shape 76"/>
            <p:cNvPicPr preferRelativeResize="0"/>
            <p:nvPr/>
          </p:nvPicPr>
          <p:blipFill rotWithShape="1">
            <a:blip r:embed="rId3">
              <a:alphaModFix/>
            </a:blip>
            <a:srcRect b="0" l="0" r="0" t="0"/>
            <a:stretch/>
          </p:blipFill>
          <p:spPr>
            <a:xfrm>
              <a:off x="44629618" y="12347263"/>
              <a:ext cx="1482300" cy="992099"/>
            </a:xfrm>
            <a:prstGeom prst="rect">
              <a:avLst/>
            </a:prstGeom>
            <a:noFill/>
            <a:ln>
              <a:noFill/>
            </a:ln>
          </p:spPr>
        </p:pic>
        <p:grpSp>
          <p:nvGrpSpPr>
            <p:cNvPr id="77" name="Shape 77"/>
            <p:cNvGrpSpPr/>
            <p:nvPr/>
          </p:nvGrpSpPr>
          <p:grpSpPr>
            <a:xfrm>
              <a:off x="44485222" y="29413151"/>
              <a:ext cx="10353785" cy="1265416"/>
              <a:chOff x="44200453" y="28362387"/>
              <a:chExt cx="9771409" cy="1090500"/>
            </a:xfrm>
          </p:grpSpPr>
          <p:sp>
            <p:nvSpPr>
              <p:cNvPr id="78" name="Shape 78"/>
              <p:cNvSpPr/>
              <p:nvPr/>
            </p:nvSpPr>
            <p:spPr>
              <a:xfrm>
                <a:off x="44200453" y="28362387"/>
                <a:ext cx="9771300" cy="1090500"/>
              </a:xfrm>
              <a:prstGeom prst="roundRect">
                <a:avLst>
                  <a:gd fmla="val 16667" name="adj"/>
                </a:avLst>
              </a:prstGeom>
              <a:solidFill>
                <a:schemeClr val="lt1"/>
              </a:solidFill>
              <a:ln>
                <a:noFill/>
              </a:ln>
            </p:spPr>
            <p:txBody>
              <a:bodyPr anchorCtr="0" anchor="ctr" bIns="45700" lIns="91425" rIns="91425" tIns="45700">
                <a:noAutofit/>
              </a:bodyPr>
              <a:lstStyle/>
              <a:p>
                <a:pPr indent="0" lvl="0" marL="0" marR="0" rtl="0" algn="ctr">
                  <a:spcBef>
                    <a:spcPts val="0"/>
                  </a:spcBef>
                  <a:buNone/>
                </a:pPr>
                <a:r>
                  <a:t/>
                </a:r>
                <a:endParaRPr sz="8600">
                  <a:solidFill>
                    <a:schemeClr val="lt1"/>
                  </a:solidFill>
                  <a:latin typeface="Calibri"/>
                  <a:ea typeface="Calibri"/>
                  <a:cs typeface="Calibri"/>
                  <a:sym typeface="Calibri"/>
                </a:endParaRPr>
              </a:p>
            </p:txBody>
          </p:sp>
          <p:pic>
            <p:nvPicPr>
              <p:cNvPr descr="http://t2.gstatic.com/images?q=tbn:ANd9GcR4APHC6TT9w54M2zn_pvCiBxUNcspYPoVxirLRphBoJabfSvu7zw" id="79" name="Shape 79">
                <a:hlinkClick r:id="rId4"/>
              </p:cNvPr>
              <p:cNvPicPr preferRelativeResize="0"/>
              <p:nvPr/>
            </p:nvPicPr>
            <p:blipFill rotWithShape="1">
              <a:blip r:embed="rId5">
                <a:alphaModFix/>
              </a:blip>
              <a:srcRect b="0" l="0" r="0" t="0"/>
              <a:stretch/>
            </p:blipFill>
            <p:spPr>
              <a:xfrm>
                <a:off x="44326393" y="28460718"/>
                <a:ext cx="914400" cy="914400"/>
              </a:xfrm>
              <a:prstGeom prst="rect">
                <a:avLst/>
              </a:prstGeom>
              <a:noFill/>
              <a:ln>
                <a:noFill/>
              </a:ln>
            </p:spPr>
          </p:pic>
          <p:sp>
            <p:nvSpPr>
              <p:cNvPr id="80" name="Shape 80"/>
              <p:cNvSpPr txBox="1"/>
              <p:nvPr/>
            </p:nvSpPr>
            <p:spPr>
              <a:xfrm>
                <a:off x="45300662" y="28552306"/>
                <a:ext cx="8671200" cy="7161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2400">
                    <a:solidFill>
                      <a:schemeClr val="dk2"/>
                    </a:solidFill>
                    <a:latin typeface="Trebuchet MS"/>
                    <a:ea typeface="Trebuchet MS"/>
                    <a:cs typeface="Trebuchet MS"/>
                    <a:sym typeface="Trebuchet MS"/>
                  </a:rPr>
                  <a:t>Student</a:t>
                </a:r>
                <a:r>
                  <a:rPr lang="en-US" sz="2400">
                    <a:solidFill>
                      <a:schemeClr val="dk2"/>
                    </a:solidFill>
                    <a:latin typeface="Trebuchet MS"/>
                    <a:ea typeface="Trebuchet MS"/>
                    <a:cs typeface="Trebuchet MS"/>
                    <a:sym typeface="Trebuchet MS"/>
                  </a:rPr>
                  <a:t> discounts are available on our Facebook page.</a:t>
                </a:r>
                <a:br>
                  <a:rPr lang="en-US" sz="2400">
                    <a:solidFill>
                      <a:schemeClr val="dk2"/>
                    </a:solidFill>
                    <a:latin typeface="Trebuchet MS"/>
                    <a:ea typeface="Trebuchet MS"/>
                    <a:cs typeface="Trebuchet MS"/>
                    <a:sym typeface="Trebuchet MS"/>
                  </a:rPr>
                </a:br>
                <a:r>
                  <a:rPr lang="en-US" sz="2400">
                    <a:solidFill>
                      <a:schemeClr val="dk2"/>
                    </a:solidFill>
                    <a:latin typeface="Trebuchet MS"/>
                    <a:ea typeface="Trebuchet MS"/>
                    <a:cs typeface="Trebuchet MS"/>
                    <a:sym typeface="Trebuchet MS"/>
                  </a:rPr>
                  <a:t>Go to </a:t>
                </a:r>
                <a:r>
                  <a:rPr lang="en-US" sz="2400" u="sng">
                    <a:solidFill>
                      <a:schemeClr val="dk2"/>
                    </a:solidFill>
                    <a:latin typeface="Trebuchet MS"/>
                    <a:ea typeface="Trebuchet MS"/>
                    <a:cs typeface="Trebuchet MS"/>
                    <a:sym typeface="Trebuchet MS"/>
                  </a:rPr>
                  <a:t>PosterPresentations.com</a:t>
                </a:r>
                <a:r>
                  <a:rPr lang="en-US" sz="2400">
                    <a:solidFill>
                      <a:schemeClr val="dk2"/>
                    </a:solidFill>
                    <a:latin typeface="Trebuchet MS"/>
                    <a:ea typeface="Trebuchet MS"/>
                    <a:cs typeface="Trebuchet MS"/>
                    <a:sym typeface="Trebuchet MS"/>
                  </a:rPr>
                  <a:t> and click on the FB icon. </a:t>
                </a:r>
              </a:p>
            </p:txBody>
          </p:sp>
        </p:grpSp>
        <p:sp>
          <p:nvSpPr>
            <p:cNvPr id="81" name="Shape 81"/>
            <p:cNvSpPr txBox="1"/>
            <p:nvPr/>
          </p:nvSpPr>
          <p:spPr>
            <a:xfrm>
              <a:off x="44262809" y="31169781"/>
              <a:ext cx="6870300" cy="1399500"/>
            </a:xfrm>
            <a:prstGeom prst="rect">
              <a:avLst/>
            </a:prstGeom>
            <a:noFill/>
            <a:ln>
              <a:noFill/>
            </a:ln>
          </p:spPr>
          <p:txBody>
            <a:bodyPr anchorCtr="0" anchor="t" bIns="32650" lIns="65300" rIns="65300" tIns="32650">
              <a:noAutofit/>
            </a:bodyPr>
            <a:lstStyle/>
            <a:p>
              <a:pPr indent="0" lvl="0" marL="0" marR="0" rtl="0" algn="l">
                <a:lnSpc>
                  <a:spcPct val="92857"/>
                </a:lnSpc>
                <a:spcBef>
                  <a:spcPts val="0"/>
                </a:spcBef>
                <a:buSzPct val="25000"/>
                <a:buNone/>
              </a:pPr>
              <a:r>
                <a:rPr lang="en-US" sz="2800">
                  <a:solidFill>
                    <a:schemeClr val="lt1"/>
                  </a:solidFill>
                  <a:latin typeface="Calibri"/>
                  <a:ea typeface="Calibri"/>
                  <a:cs typeface="Calibri"/>
                  <a:sym typeface="Calibri"/>
                </a:rPr>
                <a:t>© 2013</a:t>
              </a:r>
              <a:r>
                <a:rPr lang="en-US" sz="2800">
                  <a:solidFill>
                    <a:schemeClr val="lt1"/>
                  </a:solidFill>
                  <a:latin typeface="Calibri"/>
                  <a:ea typeface="Calibri"/>
                  <a:cs typeface="Calibri"/>
                  <a:sym typeface="Calibri"/>
                </a:rPr>
                <a:t> </a:t>
              </a:r>
              <a:r>
                <a:rPr lang="en-US" sz="2800">
                  <a:solidFill>
                    <a:schemeClr val="lt1"/>
                  </a:solidFill>
                  <a:latin typeface="Calibri"/>
                  <a:ea typeface="Calibri"/>
                  <a:cs typeface="Calibri"/>
                  <a:sym typeface="Calibri"/>
                </a:rPr>
                <a:t>PosterPresentations.com</a:t>
              </a:r>
              <a:br>
                <a:rPr lang="en-US" sz="2800">
                  <a:solidFill>
                    <a:schemeClr val="lt1"/>
                  </a:solidFill>
                  <a:latin typeface="Calibri"/>
                  <a:ea typeface="Calibri"/>
                  <a:cs typeface="Calibri"/>
                  <a:sym typeface="Calibri"/>
                </a:rPr>
              </a:br>
              <a:r>
                <a:rPr lang="en-US" sz="2800">
                  <a:solidFill>
                    <a:schemeClr val="lt1"/>
                  </a:solidFill>
                  <a:latin typeface="Calibri"/>
                  <a:ea typeface="Calibri"/>
                  <a:cs typeface="Calibri"/>
                  <a:sym typeface="Calibri"/>
                </a:rPr>
                <a:t>    </a:t>
              </a:r>
              <a:r>
                <a:rPr lang="en-US" sz="2400">
                  <a:solidFill>
                    <a:schemeClr val="lt1"/>
                  </a:solidFill>
                  <a:latin typeface="Calibri"/>
                  <a:ea typeface="Calibri"/>
                  <a:cs typeface="Calibri"/>
                  <a:sym typeface="Calibri"/>
                </a:rPr>
                <a:t>2117 Fourth Street ,</a:t>
              </a:r>
              <a:r>
                <a:rPr lang="en-US" sz="2400">
                  <a:solidFill>
                    <a:schemeClr val="lt1"/>
                  </a:solidFill>
                  <a:latin typeface="Calibri"/>
                  <a:ea typeface="Calibri"/>
                  <a:cs typeface="Calibri"/>
                  <a:sym typeface="Calibri"/>
                </a:rPr>
                <a:t> Unit C        </a:t>
              </a:r>
            </a:p>
            <a:p>
              <a:pPr indent="0" lvl="0" marL="0" marR="0" rtl="0" algn="l">
                <a:lnSpc>
                  <a:spcPct val="108333"/>
                </a:lnSpc>
                <a:spcBef>
                  <a:spcPts val="0"/>
                </a:spcBef>
                <a:buSzPct val="25000"/>
                <a:buNone/>
              </a:pPr>
              <a:r>
                <a:rPr lang="en-US" sz="2400">
                  <a:solidFill>
                    <a:schemeClr val="lt1"/>
                  </a:solidFill>
                  <a:latin typeface="Calibri"/>
                  <a:ea typeface="Calibri"/>
                  <a:cs typeface="Calibri"/>
                  <a:sym typeface="Calibri"/>
                </a:rPr>
                <a:t>     Berkeley CA </a:t>
              </a:r>
              <a:r>
                <a:rPr lang="en-US" sz="2000">
                  <a:solidFill>
                    <a:schemeClr val="lt1"/>
                  </a:solidFill>
                  <a:latin typeface="Calibri"/>
                  <a:ea typeface="Calibri"/>
                  <a:cs typeface="Calibri"/>
                  <a:sym typeface="Calibri"/>
                </a:rPr>
                <a:t>94710</a:t>
              </a:r>
              <a:br>
                <a:rPr lang="en-US" sz="2400">
                  <a:solidFill>
                    <a:schemeClr val="lt1"/>
                  </a:solidFill>
                  <a:latin typeface="Calibri"/>
                  <a:ea typeface="Calibri"/>
                  <a:cs typeface="Calibri"/>
                  <a:sym typeface="Calibri"/>
                </a:rPr>
              </a:br>
              <a:r>
                <a:rPr lang="en-US" sz="2400">
                  <a:solidFill>
                    <a:schemeClr val="lt1"/>
                  </a:solidFill>
                  <a:latin typeface="Calibri"/>
                  <a:ea typeface="Calibri"/>
                  <a:cs typeface="Calibri"/>
                  <a:sym typeface="Calibri"/>
                </a:rPr>
                <a:t>    </a:t>
              </a:r>
              <a:r>
                <a:rPr b="1" lang="en-US" sz="2400">
                  <a:solidFill>
                    <a:srgbClr val="FFFF00"/>
                  </a:solidFill>
                  <a:latin typeface="Calibri"/>
                  <a:ea typeface="Calibri"/>
                  <a:cs typeface="Calibri"/>
                  <a:sym typeface="Calibri"/>
                </a:rPr>
                <a:t>posterpresenter@gmail.com</a:t>
              </a:r>
            </a:p>
          </p:txBody>
        </p:sp>
      </p:grpSp>
      <p:grpSp>
        <p:nvGrpSpPr>
          <p:cNvPr id="82" name="Shape 82"/>
          <p:cNvGrpSpPr/>
          <p:nvPr/>
        </p:nvGrpSpPr>
        <p:grpSpPr>
          <a:xfrm>
            <a:off x="-11225189" y="-1"/>
            <a:ext cx="11018753" cy="32918400"/>
            <a:chOff x="-11225189" y="-1"/>
            <a:chExt cx="11018753" cy="32918400"/>
          </a:xfrm>
        </p:grpSpPr>
        <p:sp>
          <p:nvSpPr>
            <p:cNvPr id="83" name="Shape 83"/>
            <p:cNvSpPr/>
            <p:nvPr/>
          </p:nvSpPr>
          <p:spPr>
            <a:xfrm>
              <a:off x="-11216135" y="-1"/>
              <a:ext cx="11009700" cy="32918400"/>
            </a:xfrm>
            <a:prstGeom prst="rect">
              <a:avLst/>
            </a:prstGeom>
            <a:solidFill>
              <a:srgbClr val="0C0C0C"/>
            </a:solidFill>
            <a:ln>
              <a:noFill/>
            </a:ln>
          </p:spPr>
          <p:txBody>
            <a:bodyPr anchorCtr="0" anchor="t" bIns="0" lIns="457200" rIns="457200" tIns="457200">
              <a:noAutofit/>
            </a:bodyPr>
            <a:lstStyle/>
            <a:p>
              <a:pPr indent="0" lvl="0" marL="0" marR="0" rtl="0" algn="ctr">
                <a:lnSpc>
                  <a:spcPct val="100000"/>
                </a:lnSpc>
                <a:spcBef>
                  <a:spcPts val="0"/>
                </a:spcBef>
                <a:spcAft>
                  <a:spcPts val="0"/>
                </a:spcAft>
                <a:buClr>
                  <a:srgbClr val="FF0000"/>
                </a:buClr>
                <a:buSzPct val="25000"/>
                <a:buFont typeface="Trebuchet MS"/>
                <a:buNone/>
              </a:pPr>
              <a:r>
                <a:rPr b="1" lang="en-US" sz="3200">
                  <a:solidFill>
                    <a:srgbClr val="FF0000"/>
                  </a:solidFill>
                  <a:latin typeface="Trebuchet MS"/>
                  <a:ea typeface="Trebuchet MS"/>
                  <a:cs typeface="Trebuchet MS"/>
                  <a:sym typeface="Trebuchet MS"/>
                </a:rPr>
                <a:t>(—THIS SIDEBAR DOES NOT PRINT—)</a:t>
              </a:r>
            </a:p>
            <a:p>
              <a:pPr indent="0" lvl="0" marL="0" marR="0" rtl="0" algn="ctr">
                <a:spcBef>
                  <a:spcPts val="0"/>
                </a:spcBef>
                <a:buSzPct val="25000"/>
                <a:buNone/>
              </a:pPr>
              <a:r>
                <a:rPr b="1" lang="en-US" sz="4000">
                  <a:solidFill>
                    <a:schemeClr val="lt1"/>
                  </a:solidFill>
                  <a:latin typeface="Trebuchet MS"/>
                  <a:ea typeface="Trebuchet MS"/>
                  <a:cs typeface="Trebuchet MS"/>
                  <a:sym typeface="Trebuchet MS"/>
                </a:rPr>
                <a:t>DESIGN</a:t>
              </a:r>
              <a:r>
                <a:rPr b="1" lang="en-US" sz="4000">
                  <a:solidFill>
                    <a:schemeClr val="lt1"/>
                  </a:solidFill>
                  <a:latin typeface="Trebuchet MS"/>
                  <a:ea typeface="Trebuchet MS"/>
                  <a:cs typeface="Trebuchet MS"/>
                  <a:sym typeface="Trebuchet MS"/>
                </a:rPr>
                <a:t> </a:t>
              </a:r>
              <a:r>
                <a:rPr b="1" lang="en-US" sz="4000">
                  <a:solidFill>
                    <a:schemeClr val="lt1"/>
                  </a:solidFill>
                  <a:latin typeface="Trebuchet MS"/>
                  <a:ea typeface="Trebuchet MS"/>
                  <a:cs typeface="Trebuchet MS"/>
                  <a:sym typeface="Trebuchet MS"/>
                </a:rPr>
                <a:t>GUIDE</a:t>
              </a:r>
            </a:p>
            <a:p>
              <a:pPr indent="0" lvl="0" marL="0" marR="0" rtl="0" algn="ctr">
                <a:spcBef>
                  <a:spcPts val="0"/>
                </a:spcBef>
                <a:buNone/>
              </a:pPr>
              <a:r>
                <a:t/>
              </a:r>
              <a:endParaRPr b="1" sz="2800">
                <a:solidFill>
                  <a:schemeClr val="lt1"/>
                </a:solidFill>
                <a:latin typeface="Trebuchet MS"/>
                <a:ea typeface="Trebuchet MS"/>
                <a:cs typeface="Trebuchet MS"/>
                <a:sym typeface="Trebuchet MS"/>
              </a:endParaRPr>
            </a:p>
            <a:p>
              <a:pPr indent="0" lvl="0" marL="0" marR="0" rtl="0" algn="l">
                <a:spcBef>
                  <a:spcPts val="0"/>
                </a:spcBef>
                <a:buSzPct val="25000"/>
                <a:buNone/>
              </a:pPr>
              <a:r>
                <a:rPr i="0" lang="en-US" sz="2800">
                  <a:solidFill>
                    <a:schemeClr val="lt1"/>
                  </a:solidFill>
                  <a:latin typeface="Trebuchet MS"/>
                  <a:ea typeface="Trebuchet MS"/>
                  <a:cs typeface="Trebuchet MS"/>
                  <a:sym typeface="Trebuchet MS"/>
                </a:rPr>
                <a:t>This PowerPoint</a:t>
              </a:r>
              <a:r>
                <a:rPr i="0" lang="en-US" sz="2800">
                  <a:solidFill>
                    <a:schemeClr val="lt1"/>
                  </a:solidFill>
                  <a:latin typeface="Trebuchet MS"/>
                  <a:ea typeface="Trebuchet MS"/>
                  <a:cs typeface="Trebuchet MS"/>
                  <a:sym typeface="Trebuchet MS"/>
                </a:rPr>
                <a:t> </a:t>
              </a:r>
              <a:r>
                <a:rPr i="0" lang="en-US" sz="2800">
                  <a:solidFill>
                    <a:schemeClr val="lt1"/>
                  </a:solidFill>
                  <a:latin typeface="Trebuchet MS"/>
                  <a:ea typeface="Trebuchet MS"/>
                  <a:cs typeface="Trebuchet MS"/>
                  <a:sym typeface="Trebuchet MS"/>
                </a:rPr>
                <a:t>2007 template produces</a:t>
              </a:r>
              <a:r>
                <a:rPr i="0" lang="en-US" sz="2800">
                  <a:solidFill>
                    <a:schemeClr val="lt1"/>
                  </a:solidFill>
                  <a:latin typeface="Trebuchet MS"/>
                  <a:ea typeface="Trebuchet MS"/>
                  <a:cs typeface="Trebuchet MS"/>
                  <a:sym typeface="Trebuchet MS"/>
                </a:rPr>
                <a:t> </a:t>
              </a:r>
              <a:r>
                <a:rPr i="0" lang="en-US" sz="2800">
                  <a:solidFill>
                    <a:schemeClr val="lt1"/>
                  </a:solidFill>
                  <a:latin typeface="Trebuchet MS"/>
                  <a:ea typeface="Trebuchet MS"/>
                  <a:cs typeface="Trebuchet MS"/>
                  <a:sym typeface="Trebuchet MS"/>
                </a:rPr>
                <a:t>a 36”x48” presentation poster. </a:t>
              </a:r>
              <a:r>
                <a:rPr lang="en-US" sz="2800">
                  <a:solidFill>
                    <a:schemeClr val="lt1"/>
                  </a:solidFill>
                  <a:latin typeface="Trebuchet MS"/>
                  <a:ea typeface="Trebuchet MS"/>
                  <a:cs typeface="Trebuchet MS"/>
                  <a:sym typeface="Trebuchet MS"/>
                </a:rPr>
                <a:t>You</a:t>
              </a:r>
              <a:r>
                <a:rPr lang="en-US" sz="2800">
                  <a:solidFill>
                    <a:schemeClr val="lt1"/>
                  </a:solidFill>
                  <a:latin typeface="Trebuchet MS"/>
                  <a:ea typeface="Trebuchet MS"/>
                  <a:cs typeface="Trebuchet MS"/>
                  <a:sym typeface="Trebuchet MS"/>
                </a:rPr>
                <a:t> can u</a:t>
              </a:r>
              <a:r>
                <a:rPr lang="en-US" sz="2800">
                  <a:solidFill>
                    <a:schemeClr val="lt1"/>
                  </a:solidFill>
                  <a:latin typeface="Trebuchet MS"/>
                  <a:ea typeface="Trebuchet MS"/>
                  <a:cs typeface="Trebuchet MS"/>
                  <a:sym typeface="Trebuchet MS"/>
                </a:rPr>
                <a:t>se</a:t>
              </a:r>
              <a:r>
                <a:rPr lang="en-US" sz="2800">
                  <a:solidFill>
                    <a:schemeClr val="lt1"/>
                  </a:solidFill>
                  <a:latin typeface="Trebuchet MS"/>
                  <a:ea typeface="Trebuchet MS"/>
                  <a:cs typeface="Trebuchet MS"/>
                  <a:sym typeface="Trebuchet MS"/>
                </a:rPr>
                <a:t> it to create your research poster and </a:t>
              </a:r>
              <a:r>
                <a:rPr lang="en-US" sz="2800">
                  <a:solidFill>
                    <a:schemeClr val="lt1"/>
                  </a:solidFill>
                  <a:latin typeface="Trebuchet MS"/>
                  <a:ea typeface="Trebuchet MS"/>
                  <a:cs typeface="Trebuchet MS"/>
                  <a:sym typeface="Trebuchet MS"/>
                </a:rPr>
                <a:t>save valuable time placing titles, subtitles,</a:t>
              </a:r>
              <a:r>
                <a:rPr lang="en-US" sz="2800">
                  <a:solidFill>
                    <a:schemeClr val="lt1"/>
                  </a:solidFill>
                  <a:latin typeface="Trebuchet MS"/>
                  <a:ea typeface="Trebuchet MS"/>
                  <a:cs typeface="Trebuchet MS"/>
                  <a:sym typeface="Trebuchet MS"/>
                </a:rPr>
                <a:t> text, and graphics</a:t>
              </a:r>
              <a:r>
                <a:rPr lang="en-US" sz="2800">
                  <a:solidFill>
                    <a:schemeClr val="lt1"/>
                  </a:solidFill>
                  <a:latin typeface="Trebuchet MS"/>
                  <a:ea typeface="Trebuchet MS"/>
                  <a:cs typeface="Trebuchet MS"/>
                  <a:sym typeface="Trebuchet MS"/>
                </a:rPr>
                <a:t>. </a:t>
              </a:r>
            </a:p>
            <a:p>
              <a:pPr indent="0" lvl="0" marL="0" marR="0" rtl="0" algn="l">
                <a:spcBef>
                  <a:spcPts val="0"/>
                </a:spcBef>
                <a:buNone/>
              </a:pPr>
              <a:r>
                <a:t/>
              </a:r>
              <a:endParaRPr sz="2800">
                <a:solidFill>
                  <a:schemeClr val="lt1"/>
                </a:solidFill>
                <a:latin typeface="Trebuchet MS"/>
                <a:ea typeface="Trebuchet MS"/>
                <a:cs typeface="Trebuchet MS"/>
                <a:sym typeface="Trebuchet MS"/>
              </a:endParaRPr>
            </a:p>
            <a:p>
              <a:pPr indent="0" lvl="0" marL="0" marR="0" rtl="0" algn="l">
                <a:spcBef>
                  <a:spcPts val="0"/>
                </a:spcBef>
                <a:buSzPct val="25000"/>
                <a:buNone/>
              </a:pPr>
              <a:r>
                <a:rPr lang="en-US" sz="2800">
                  <a:solidFill>
                    <a:schemeClr val="lt1"/>
                  </a:solidFill>
                  <a:latin typeface="Trebuchet MS"/>
                  <a:ea typeface="Trebuchet MS"/>
                  <a:cs typeface="Trebuchet MS"/>
                  <a:sym typeface="Trebuchet MS"/>
                </a:rPr>
                <a:t>We provide a series of online tutorials that will guide you through the poster design process and answer your poster production questions. To view our template tutorials, go online to </a:t>
              </a:r>
              <a:r>
                <a:rPr b="1" lang="en-US" sz="2800">
                  <a:solidFill>
                    <a:srgbClr val="FFC000"/>
                  </a:solidFill>
                  <a:latin typeface="Trebuchet MS"/>
                  <a:ea typeface="Trebuchet MS"/>
                  <a:cs typeface="Trebuchet MS"/>
                  <a:sym typeface="Trebuchet MS"/>
                </a:rPr>
                <a:t>PosterPresentations.com</a:t>
              </a:r>
              <a:r>
                <a:rPr b="1" lang="en-US" sz="2800">
                  <a:solidFill>
                    <a:schemeClr val="lt1"/>
                  </a:solidFill>
                  <a:latin typeface="Trebuchet MS"/>
                  <a:ea typeface="Trebuchet MS"/>
                  <a:cs typeface="Trebuchet MS"/>
                  <a:sym typeface="Trebuchet MS"/>
                </a:rPr>
                <a:t> </a:t>
              </a:r>
              <a:r>
                <a:rPr lang="en-US" sz="2800">
                  <a:solidFill>
                    <a:schemeClr val="lt1"/>
                  </a:solidFill>
                  <a:latin typeface="Trebuchet MS"/>
                  <a:ea typeface="Trebuchet MS"/>
                  <a:cs typeface="Trebuchet MS"/>
                  <a:sym typeface="Trebuchet MS"/>
                </a:rPr>
                <a:t>and click on HELP DESK.</a:t>
              </a:r>
            </a:p>
            <a:p>
              <a:pPr indent="0" lvl="0" marL="0" marR="0" rtl="0" algn="l">
                <a:spcBef>
                  <a:spcPts val="0"/>
                </a:spcBef>
                <a:buNone/>
              </a:pPr>
              <a:r>
                <a:t/>
              </a:r>
              <a:endParaRPr sz="2800">
                <a:solidFill>
                  <a:schemeClr val="lt1"/>
                </a:solidFill>
                <a:latin typeface="Trebuchet MS"/>
                <a:ea typeface="Trebuchet MS"/>
                <a:cs typeface="Trebuchet MS"/>
                <a:sym typeface="Trebuchet MS"/>
              </a:endParaRPr>
            </a:p>
            <a:p>
              <a:pPr indent="0" lvl="0" marL="0" marR="0" rtl="0" algn="l">
                <a:spcBef>
                  <a:spcPts val="0"/>
                </a:spcBef>
                <a:buSzPct val="25000"/>
                <a:buNone/>
              </a:pPr>
              <a:r>
                <a:rPr lang="en-US" sz="2800">
                  <a:solidFill>
                    <a:schemeClr val="lt1"/>
                  </a:solidFill>
                  <a:latin typeface="Trebuchet MS"/>
                  <a:ea typeface="Trebuchet MS"/>
                  <a:cs typeface="Trebuchet MS"/>
                  <a:sym typeface="Trebuchet MS"/>
                </a:rPr>
                <a:t>When</a:t>
              </a:r>
              <a:r>
                <a:rPr lang="en-US" sz="2800">
                  <a:solidFill>
                    <a:schemeClr val="lt1"/>
                  </a:solidFill>
                  <a:latin typeface="Trebuchet MS"/>
                  <a:ea typeface="Trebuchet MS"/>
                  <a:cs typeface="Trebuchet MS"/>
                  <a:sym typeface="Trebuchet MS"/>
                </a:rPr>
                <a:t> you are ready to print your poster</a:t>
              </a:r>
              <a:r>
                <a:rPr lang="en-US" sz="2800">
                  <a:solidFill>
                    <a:schemeClr val="lt1"/>
                  </a:solidFill>
                  <a:latin typeface="Trebuchet MS"/>
                  <a:ea typeface="Trebuchet MS"/>
                  <a:cs typeface="Trebuchet MS"/>
                  <a:sym typeface="Trebuchet MS"/>
                </a:rPr>
                <a:t>,</a:t>
              </a:r>
              <a:r>
                <a:rPr lang="en-US" sz="2800">
                  <a:solidFill>
                    <a:schemeClr val="lt1"/>
                  </a:solidFill>
                  <a:latin typeface="Trebuchet MS"/>
                  <a:ea typeface="Trebuchet MS"/>
                  <a:cs typeface="Trebuchet MS"/>
                  <a:sym typeface="Trebuchet MS"/>
                </a:rPr>
                <a:t> go online to </a:t>
              </a:r>
              <a:r>
                <a:rPr b="0" lang="en-US" sz="2800">
                  <a:solidFill>
                    <a:schemeClr val="lt1"/>
                  </a:solidFill>
                  <a:latin typeface="Trebuchet MS"/>
                  <a:ea typeface="Trebuchet MS"/>
                  <a:cs typeface="Trebuchet MS"/>
                  <a:sym typeface="Trebuchet MS"/>
                </a:rPr>
                <a:t>PosterPresentations.com</a:t>
              </a:r>
              <a:br>
                <a:rPr lang="en-US" sz="2800">
                  <a:solidFill>
                    <a:schemeClr val="lt1"/>
                  </a:solidFill>
                  <a:latin typeface="Trebuchet MS"/>
                  <a:ea typeface="Trebuchet MS"/>
                  <a:cs typeface="Trebuchet MS"/>
                  <a:sym typeface="Trebuchet MS"/>
                </a:rPr>
              </a:br>
            </a:p>
            <a:p>
              <a:pPr indent="0" lvl="0" marL="0" marR="0" rtl="0" algn="l">
                <a:spcBef>
                  <a:spcPts val="0"/>
                </a:spcBef>
                <a:buSzPct val="25000"/>
                <a:buNone/>
              </a:pPr>
              <a:r>
                <a:rPr b="0" lang="en-US" sz="2800">
                  <a:solidFill>
                    <a:schemeClr val="lt1"/>
                  </a:solidFill>
                  <a:latin typeface="Trebuchet MS"/>
                  <a:ea typeface="Trebuchet MS"/>
                  <a:cs typeface="Trebuchet MS"/>
                  <a:sym typeface="Trebuchet MS"/>
                </a:rPr>
                <a:t>Need</a:t>
              </a:r>
              <a:r>
                <a:rPr b="0" lang="en-US" sz="2800">
                  <a:solidFill>
                    <a:schemeClr val="lt1"/>
                  </a:solidFill>
                  <a:latin typeface="Trebuchet MS"/>
                  <a:ea typeface="Trebuchet MS"/>
                  <a:cs typeface="Trebuchet MS"/>
                  <a:sym typeface="Trebuchet MS"/>
                </a:rPr>
                <a:t> assistance? Call us at </a:t>
              </a:r>
              <a:r>
                <a:rPr b="0" lang="en-US" sz="2800">
                  <a:solidFill>
                    <a:srgbClr val="FFC000"/>
                  </a:solidFill>
                  <a:latin typeface="Trebuchet MS"/>
                  <a:ea typeface="Trebuchet MS"/>
                  <a:cs typeface="Trebuchet MS"/>
                  <a:sym typeface="Trebuchet MS"/>
                </a:rPr>
                <a:t>1.510.649.3001</a:t>
              </a:r>
            </a:p>
            <a:p>
              <a:pPr indent="0" lvl="0" marL="0" marR="0" rtl="0" algn="l">
                <a:spcBef>
                  <a:spcPts val="0"/>
                </a:spcBef>
                <a:buNone/>
              </a:pPr>
              <a:r>
                <a:t/>
              </a:r>
              <a:endParaRPr b="1" sz="3600">
                <a:solidFill>
                  <a:srgbClr val="FFFF00"/>
                </a:solidFill>
                <a:latin typeface="Trebuchet MS"/>
                <a:ea typeface="Trebuchet MS"/>
                <a:cs typeface="Trebuchet MS"/>
                <a:sym typeface="Trebuchet MS"/>
              </a:endParaRPr>
            </a:p>
            <a:p>
              <a:pPr indent="0" lvl="0" marL="0" marR="0" rtl="0" algn="ctr">
                <a:spcBef>
                  <a:spcPts val="0"/>
                </a:spcBef>
                <a:buNone/>
              </a:pPr>
              <a:r>
                <a:t/>
              </a:r>
              <a:endParaRPr b="1" sz="2400">
                <a:solidFill>
                  <a:schemeClr val="lt1"/>
                </a:solidFill>
                <a:latin typeface="Trebuchet MS"/>
                <a:ea typeface="Trebuchet MS"/>
                <a:cs typeface="Trebuchet MS"/>
                <a:sym typeface="Trebuchet MS"/>
              </a:endParaRPr>
            </a:p>
            <a:p>
              <a:pPr indent="0" lvl="0" marL="0" marR="0" rtl="0" algn="ctr">
                <a:spcBef>
                  <a:spcPts val="0"/>
                </a:spcBef>
                <a:buSzPct val="25000"/>
                <a:buNone/>
              </a:pPr>
              <a:r>
                <a:rPr b="1" lang="en-US" sz="4000">
                  <a:solidFill>
                    <a:schemeClr val="lt1"/>
                  </a:solidFill>
                  <a:latin typeface="Trebuchet MS"/>
                  <a:ea typeface="Trebuchet MS"/>
                  <a:cs typeface="Trebuchet MS"/>
                  <a:sym typeface="Trebuchet MS"/>
                </a:rPr>
                <a:t>QUICK START</a:t>
              </a:r>
            </a:p>
            <a:p>
              <a:pPr indent="0" lvl="0" marL="0" marR="0" rtl="0" algn="ctr">
                <a:spcBef>
                  <a:spcPts val="0"/>
                </a:spcBef>
                <a:buNone/>
              </a:pPr>
              <a:r>
                <a:t/>
              </a:r>
              <a:endParaRPr b="1" sz="3200">
                <a:solidFill>
                  <a:schemeClr val="lt1"/>
                </a:solidFill>
                <a:latin typeface="Trebuchet MS"/>
                <a:ea typeface="Trebuchet MS"/>
                <a:cs typeface="Trebuchet MS"/>
                <a:sym typeface="Trebuchet MS"/>
              </a:endParaRPr>
            </a:p>
            <a:p>
              <a:pPr indent="0" lvl="0" marL="0" marR="0" rtl="0" algn="ctr">
                <a:spcBef>
                  <a:spcPts val="0"/>
                </a:spcBef>
                <a:buSzPct val="25000"/>
                <a:buNone/>
              </a:pPr>
              <a:r>
                <a:rPr b="1" lang="en-US" sz="3200">
                  <a:solidFill>
                    <a:srgbClr val="FFC000"/>
                  </a:solidFill>
                  <a:latin typeface="Trebuchet MS"/>
                  <a:ea typeface="Trebuchet MS"/>
                  <a:cs typeface="Trebuchet MS"/>
                  <a:sym typeface="Trebuchet MS"/>
                </a:rPr>
                <a:t>Zoom in and out</a:t>
              </a:r>
            </a:p>
            <a:p>
              <a:pPr indent="-1892300" lvl="0" marL="1892300" marR="0" rtl="0" algn="l">
                <a:spcBef>
                  <a:spcPts val="0"/>
                </a:spcBef>
                <a:buSzPct val="25000"/>
                <a:buNone/>
              </a:pPr>
              <a:r>
                <a:rPr b="0" lang="en-US" sz="2400">
                  <a:solidFill>
                    <a:schemeClr val="lt1"/>
                  </a:solidFill>
                  <a:latin typeface="Trebuchet MS"/>
                  <a:ea typeface="Trebuchet MS"/>
                  <a:cs typeface="Trebuchet MS"/>
                  <a:sym typeface="Trebuchet MS"/>
                </a:rPr>
                <a:t>	</a:t>
              </a:r>
              <a:r>
                <a:rPr b="0" lang="en-US" sz="2400">
                  <a:solidFill>
                    <a:srgbClr val="BFBFBF"/>
                  </a:solidFill>
                  <a:latin typeface="Trebuchet MS"/>
                  <a:ea typeface="Trebuchet MS"/>
                  <a:cs typeface="Trebuchet MS"/>
                  <a:sym typeface="Trebuchet MS"/>
                </a:rPr>
                <a:t>As you work on your poster zoom in and out to the level that is more comfortable to you. </a:t>
              </a:r>
            </a:p>
            <a:p>
              <a:pPr indent="-1892300" lvl="0" marL="1892300" marR="0" rtl="0" algn="l">
                <a:spcBef>
                  <a:spcPts val="0"/>
                </a:spcBef>
                <a:buSzPct val="25000"/>
                <a:buNone/>
              </a:pPr>
              <a:r>
                <a:rPr b="1" lang="en-US" sz="2400">
                  <a:solidFill>
                    <a:srgbClr val="BFBFBF"/>
                  </a:solidFill>
                  <a:latin typeface="Trebuchet MS"/>
                  <a:ea typeface="Trebuchet MS"/>
                  <a:cs typeface="Trebuchet MS"/>
                  <a:sym typeface="Trebuchet MS"/>
                </a:rPr>
                <a:t>	</a:t>
              </a:r>
              <a:r>
                <a:rPr b="0" lang="en-US" sz="2400">
                  <a:solidFill>
                    <a:srgbClr val="BFBFBF"/>
                  </a:solidFill>
                  <a:latin typeface="Trebuchet MS"/>
                  <a:ea typeface="Trebuchet MS"/>
                  <a:cs typeface="Trebuchet MS"/>
                  <a:sym typeface="Trebuchet MS"/>
                </a:rPr>
                <a:t>Go to VIEW &gt; ZOOM.</a:t>
              </a:r>
            </a:p>
            <a:p>
              <a:pPr indent="0" lvl="0" marL="0" marR="0" rtl="0" algn="l">
                <a:spcBef>
                  <a:spcPts val="0"/>
                </a:spcBef>
                <a:buNone/>
              </a:pPr>
              <a:r>
                <a:t/>
              </a:r>
              <a:endParaRPr b="0" sz="2800">
                <a:solidFill>
                  <a:schemeClr val="lt1"/>
                </a:solidFill>
                <a:latin typeface="Trebuchet MS"/>
                <a:ea typeface="Trebuchet MS"/>
                <a:cs typeface="Trebuchet MS"/>
                <a:sym typeface="Trebuchet MS"/>
              </a:endParaRPr>
            </a:p>
            <a:p>
              <a:pPr indent="0" lvl="0" marL="0" marR="0" rtl="0" algn="ctr">
                <a:spcBef>
                  <a:spcPts val="0"/>
                </a:spcBef>
                <a:buSzPct val="25000"/>
                <a:buNone/>
              </a:pPr>
              <a:r>
                <a:rPr b="1" lang="en-US" sz="3200">
                  <a:solidFill>
                    <a:srgbClr val="FFC000"/>
                  </a:solidFill>
                  <a:latin typeface="Trebuchet MS"/>
                  <a:ea typeface="Trebuchet MS"/>
                  <a:cs typeface="Trebuchet MS"/>
                  <a:sym typeface="Trebuchet MS"/>
                </a:rPr>
                <a:t>Title, Authors, and Affiliations</a:t>
              </a:r>
            </a:p>
            <a:p>
              <a:pPr indent="0" lvl="0" marL="0" marR="0" rtl="0" algn="l">
                <a:spcBef>
                  <a:spcPts val="0"/>
                </a:spcBef>
                <a:buSzPct val="25000"/>
                <a:buNone/>
              </a:pPr>
              <a:r>
                <a:rPr b="0" lang="en-US" sz="2400">
                  <a:solidFill>
                    <a:srgbClr val="BFBFBF"/>
                  </a:solidFill>
                  <a:latin typeface="Trebuchet MS"/>
                  <a:ea typeface="Trebuchet MS"/>
                  <a:cs typeface="Trebuchet MS"/>
                  <a:sym typeface="Trebuchet MS"/>
                </a:rPr>
                <a:t>Start designing your poster by adding the title, the names of the authors, and the affiliated institutions. You can type or paste text into the provided boxes. The template will automatically adjust the size of your text to fit the title box. You can manually override this feature and change the size of your text. </a:t>
              </a:r>
            </a:p>
            <a:p>
              <a:pPr indent="0" lvl="0" marL="0" marR="0" rtl="0" algn="l">
                <a:spcBef>
                  <a:spcPts val="0"/>
                </a:spcBef>
                <a:buNone/>
              </a:pPr>
              <a:r>
                <a:t/>
              </a:r>
              <a:endParaRPr b="0" sz="2400">
                <a:solidFill>
                  <a:srgbClr val="BFBFBF"/>
                </a:solidFill>
                <a:latin typeface="Trebuchet MS"/>
                <a:ea typeface="Trebuchet MS"/>
                <a:cs typeface="Trebuchet MS"/>
                <a:sym typeface="Trebuchet MS"/>
              </a:endParaRPr>
            </a:p>
            <a:p>
              <a:pPr indent="0" lvl="0" marL="0" marR="0" rtl="0" algn="l">
                <a:spcBef>
                  <a:spcPts val="0"/>
                </a:spcBef>
                <a:buSzPct val="25000"/>
                <a:buNone/>
              </a:pPr>
              <a:r>
                <a:rPr b="1" lang="en-US" sz="2400">
                  <a:solidFill>
                    <a:srgbClr val="FFC000"/>
                  </a:solidFill>
                  <a:latin typeface="Trebuchet MS"/>
                  <a:ea typeface="Trebuchet MS"/>
                  <a:cs typeface="Trebuchet MS"/>
                  <a:sym typeface="Trebuchet MS"/>
                </a:rPr>
                <a:t>TIP: </a:t>
              </a:r>
              <a:r>
                <a:rPr b="0" lang="en-US" sz="2400">
                  <a:solidFill>
                    <a:srgbClr val="BFBFBF"/>
                  </a:solidFill>
                  <a:latin typeface="Trebuchet MS"/>
                  <a:ea typeface="Trebuchet MS"/>
                  <a:cs typeface="Trebuchet MS"/>
                  <a:sym typeface="Trebuchet MS"/>
                </a:rPr>
                <a:t>The font size of your title should be bigger than your name(s) and institution name(s).</a:t>
              </a:r>
            </a:p>
            <a:p>
              <a:pPr indent="0" lvl="0" marL="0" marR="0" rtl="0" algn="l">
                <a:spcBef>
                  <a:spcPts val="0"/>
                </a:spcBef>
                <a:buSzPct val="25000"/>
                <a:buNone/>
              </a:pPr>
              <a:br>
                <a:rPr b="1" lang="en-US" sz="2800">
                  <a:solidFill>
                    <a:schemeClr val="lt1"/>
                  </a:solidFill>
                  <a:latin typeface="Trebuchet MS"/>
                  <a:ea typeface="Trebuchet MS"/>
                  <a:cs typeface="Trebuchet MS"/>
                  <a:sym typeface="Trebuchet MS"/>
                </a:rPr>
              </a:br>
            </a:p>
            <a:p>
              <a:pPr indent="0" lvl="0" marL="0" marR="0" rtl="0" algn="ctr">
                <a:spcBef>
                  <a:spcPts val="0"/>
                </a:spcBef>
                <a:buNone/>
              </a:pPr>
              <a:r>
                <a:t/>
              </a:r>
              <a:endParaRPr b="1" sz="2800">
                <a:solidFill>
                  <a:srgbClr val="FFC000"/>
                </a:solidFill>
                <a:latin typeface="Trebuchet MS"/>
                <a:ea typeface="Trebuchet MS"/>
                <a:cs typeface="Trebuchet MS"/>
                <a:sym typeface="Trebuchet MS"/>
              </a:endParaRPr>
            </a:p>
            <a:p>
              <a:pPr indent="0" lvl="0" marL="0" marR="0" rtl="0" algn="ctr">
                <a:spcBef>
                  <a:spcPts val="0"/>
                </a:spcBef>
                <a:buNone/>
              </a:pPr>
              <a:r>
                <a:t/>
              </a:r>
              <a:endParaRPr b="1" sz="2800">
                <a:solidFill>
                  <a:srgbClr val="FFC000"/>
                </a:solidFill>
                <a:latin typeface="Trebuchet MS"/>
                <a:ea typeface="Trebuchet MS"/>
                <a:cs typeface="Trebuchet MS"/>
                <a:sym typeface="Trebuchet MS"/>
              </a:endParaRPr>
            </a:p>
            <a:p>
              <a:pPr indent="0" lvl="0" marL="0" marR="0" rtl="0" algn="ctr">
                <a:spcBef>
                  <a:spcPts val="0"/>
                </a:spcBef>
                <a:buSzPct val="25000"/>
                <a:buNone/>
              </a:pPr>
              <a:r>
                <a:rPr b="1" lang="en-US" sz="3200">
                  <a:solidFill>
                    <a:srgbClr val="FFC000"/>
                  </a:solidFill>
                  <a:latin typeface="Trebuchet MS"/>
                  <a:ea typeface="Trebuchet MS"/>
                  <a:cs typeface="Trebuchet MS"/>
                  <a:sym typeface="Trebuchet MS"/>
                </a:rPr>
                <a:t>Adding Logos</a:t>
              </a:r>
              <a:r>
                <a:rPr b="1" lang="en-US" sz="3200">
                  <a:solidFill>
                    <a:srgbClr val="FFC000"/>
                  </a:solidFill>
                  <a:latin typeface="Trebuchet MS"/>
                  <a:ea typeface="Trebuchet MS"/>
                  <a:cs typeface="Trebuchet MS"/>
                  <a:sym typeface="Trebuchet MS"/>
                </a:rPr>
                <a:t> / Seals</a:t>
              </a:r>
            </a:p>
            <a:p>
              <a:pPr indent="0" lvl="0" marL="0" marR="0" rtl="0" algn="l">
                <a:spcBef>
                  <a:spcPts val="0"/>
                </a:spcBef>
                <a:buSzPct val="25000"/>
                <a:buNone/>
              </a:pPr>
              <a:r>
                <a:rPr b="0" lang="en-US" sz="2400">
                  <a:solidFill>
                    <a:srgbClr val="BFBFBF"/>
                  </a:solidFill>
                  <a:latin typeface="Trebuchet MS"/>
                  <a:ea typeface="Trebuchet MS"/>
                  <a:cs typeface="Trebuchet MS"/>
                  <a:sym typeface="Trebuchet MS"/>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indent="0" lvl="0" marL="0" marR="0" rtl="0" algn="l">
                <a:spcBef>
                  <a:spcPts val="0"/>
                </a:spcBef>
                <a:buNone/>
              </a:pPr>
              <a:r>
                <a:t/>
              </a:r>
              <a:endParaRPr b="0" sz="2400">
                <a:solidFill>
                  <a:srgbClr val="BFBFBF"/>
                </a:solidFill>
                <a:latin typeface="Trebuchet MS"/>
                <a:ea typeface="Trebuchet MS"/>
                <a:cs typeface="Trebuchet MS"/>
                <a:sym typeface="Trebuchet MS"/>
              </a:endParaRPr>
            </a:p>
            <a:p>
              <a:pPr indent="0" lvl="0" marL="0" marR="0" rtl="0" algn="l">
                <a:spcBef>
                  <a:spcPts val="0"/>
                </a:spcBef>
                <a:buSzPct val="25000"/>
                <a:buNone/>
              </a:pPr>
              <a:r>
                <a:rPr b="1" lang="en-US" sz="2400">
                  <a:solidFill>
                    <a:srgbClr val="FFC000"/>
                  </a:solidFill>
                  <a:latin typeface="Trebuchet MS"/>
                  <a:ea typeface="Trebuchet MS"/>
                  <a:cs typeface="Trebuchet MS"/>
                  <a:sym typeface="Trebuchet MS"/>
                </a:rPr>
                <a:t>TIP: </a:t>
              </a:r>
              <a:r>
                <a:rPr b="0" lang="en-US" sz="2400">
                  <a:solidFill>
                    <a:srgbClr val="BFBFBF"/>
                  </a:solidFill>
                  <a:latin typeface="Trebuchet MS"/>
                  <a:ea typeface="Trebuchet MS"/>
                  <a:cs typeface="Trebuchet MS"/>
                  <a:sym typeface="Trebuchet MS"/>
                </a:rPr>
                <a:t>See if your school’s logo is available on our free poster templates page.</a:t>
              </a:r>
            </a:p>
            <a:p>
              <a:pPr indent="0" lvl="0" marL="0" marR="0" rtl="0" algn="l">
                <a:spcBef>
                  <a:spcPts val="0"/>
                </a:spcBef>
                <a:buNone/>
              </a:pPr>
              <a:r>
                <a:t/>
              </a:r>
              <a:endParaRPr b="0" sz="2400">
                <a:solidFill>
                  <a:schemeClr val="lt1"/>
                </a:solidFill>
                <a:latin typeface="Trebuchet MS"/>
                <a:ea typeface="Trebuchet MS"/>
                <a:cs typeface="Trebuchet MS"/>
                <a:sym typeface="Trebuchet MS"/>
              </a:endParaRPr>
            </a:p>
            <a:p>
              <a:pPr indent="0" lvl="0" marL="0" marR="0" rtl="0" algn="ctr">
                <a:spcBef>
                  <a:spcPts val="0"/>
                </a:spcBef>
                <a:buSzPct val="25000"/>
                <a:buNone/>
              </a:pPr>
              <a:r>
                <a:rPr b="1" lang="en-US" sz="3200">
                  <a:solidFill>
                    <a:srgbClr val="FFC000"/>
                  </a:solidFill>
                  <a:latin typeface="Trebuchet MS"/>
                  <a:ea typeface="Trebuchet MS"/>
                  <a:cs typeface="Trebuchet MS"/>
                  <a:sym typeface="Trebuchet MS"/>
                </a:rPr>
                <a:t>Photographs / Graphics</a:t>
              </a:r>
            </a:p>
            <a:p>
              <a:pPr indent="0" lvl="0" marL="0" marR="0" rtl="0" algn="l">
                <a:spcBef>
                  <a:spcPts val="0"/>
                </a:spcBef>
                <a:buSzPct val="25000"/>
                <a:buNone/>
              </a:pPr>
              <a:r>
                <a:rPr b="0" lang="en-US" sz="2400">
                  <a:solidFill>
                    <a:srgbClr val="BFBFBF"/>
                  </a:solidFill>
                  <a:latin typeface="Trebuchet MS"/>
                  <a:ea typeface="Trebuchet MS"/>
                  <a:cs typeface="Trebuchet MS"/>
                  <a:sym typeface="Trebuchet MS"/>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disproportionally.</a:t>
              </a:r>
            </a:p>
            <a:p>
              <a:pPr indent="0" lvl="0" marL="0" marR="0" rtl="0" algn="l">
                <a:spcBef>
                  <a:spcPts val="0"/>
                </a:spcBef>
                <a:buNone/>
              </a:pPr>
              <a:r>
                <a:t/>
              </a:r>
              <a:endParaRPr b="0" sz="2400">
                <a:solidFill>
                  <a:schemeClr val="lt1"/>
                </a:solidFill>
                <a:latin typeface="Trebuchet MS"/>
                <a:ea typeface="Trebuchet MS"/>
                <a:cs typeface="Trebuchet MS"/>
                <a:sym typeface="Trebuchet MS"/>
              </a:endParaRPr>
            </a:p>
            <a:p>
              <a:pPr indent="0" lvl="0" marL="0" marR="0" rtl="0" algn="ctr">
                <a:spcBef>
                  <a:spcPts val="0"/>
                </a:spcBef>
                <a:buNone/>
              </a:pPr>
              <a:r>
                <a:t/>
              </a:r>
              <a:endParaRPr b="1" sz="2800">
                <a:solidFill>
                  <a:srgbClr val="FFC000"/>
                </a:solidFill>
                <a:latin typeface="Trebuchet MS"/>
                <a:ea typeface="Trebuchet MS"/>
                <a:cs typeface="Trebuchet MS"/>
                <a:sym typeface="Trebuchet MS"/>
              </a:endParaRPr>
            </a:p>
            <a:p>
              <a:pPr indent="0" lvl="0" marL="0" marR="0" rtl="0" algn="ctr">
                <a:spcBef>
                  <a:spcPts val="0"/>
                </a:spcBef>
                <a:buNone/>
              </a:pPr>
              <a:r>
                <a:t/>
              </a:r>
              <a:endParaRPr b="1" sz="2800">
                <a:solidFill>
                  <a:srgbClr val="FFC000"/>
                </a:solidFill>
                <a:latin typeface="Trebuchet MS"/>
                <a:ea typeface="Trebuchet MS"/>
                <a:cs typeface="Trebuchet MS"/>
                <a:sym typeface="Trebuchet MS"/>
              </a:endParaRPr>
            </a:p>
            <a:p>
              <a:pPr indent="0" lvl="0" marL="0" marR="0" rtl="0" algn="ctr">
                <a:spcBef>
                  <a:spcPts val="0"/>
                </a:spcBef>
                <a:buNone/>
              </a:pPr>
              <a:r>
                <a:t/>
              </a:r>
              <a:endParaRPr b="1" sz="2800">
                <a:solidFill>
                  <a:srgbClr val="FFC000"/>
                </a:solidFill>
                <a:latin typeface="Trebuchet MS"/>
                <a:ea typeface="Trebuchet MS"/>
                <a:cs typeface="Trebuchet MS"/>
                <a:sym typeface="Trebuchet MS"/>
              </a:endParaRPr>
            </a:p>
            <a:p>
              <a:pPr indent="0" lvl="0" marL="0" marR="0" rtl="0" algn="ctr">
                <a:spcBef>
                  <a:spcPts val="0"/>
                </a:spcBef>
                <a:buNone/>
              </a:pPr>
              <a:r>
                <a:t/>
              </a:r>
              <a:endParaRPr b="1" sz="2800">
                <a:solidFill>
                  <a:srgbClr val="FFC000"/>
                </a:solidFill>
                <a:latin typeface="Trebuchet MS"/>
                <a:ea typeface="Trebuchet MS"/>
                <a:cs typeface="Trebuchet MS"/>
                <a:sym typeface="Trebuchet MS"/>
              </a:endParaRPr>
            </a:p>
            <a:p>
              <a:pPr indent="0" lvl="0" marL="0" marR="0" rtl="0" algn="ctr">
                <a:spcBef>
                  <a:spcPts val="0"/>
                </a:spcBef>
                <a:buNone/>
              </a:pPr>
              <a:r>
                <a:t/>
              </a:r>
              <a:endParaRPr b="1" sz="2800">
                <a:solidFill>
                  <a:srgbClr val="FFC000"/>
                </a:solidFill>
                <a:latin typeface="Trebuchet MS"/>
                <a:ea typeface="Trebuchet MS"/>
                <a:cs typeface="Trebuchet MS"/>
                <a:sym typeface="Trebuchet MS"/>
              </a:endParaRPr>
            </a:p>
            <a:p>
              <a:pPr indent="0" lvl="0" marL="0" marR="0" rtl="0" algn="ctr">
                <a:spcBef>
                  <a:spcPts val="0"/>
                </a:spcBef>
                <a:buNone/>
              </a:pPr>
              <a:r>
                <a:t/>
              </a:r>
              <a:endParaRPr b="1" sz="2800">
                <a:solidFill>
                  <a:srgbClr val="FFC000"/>
                </a:solidFill>
                <a:latin typeface="Trebuchet MS"/>
                <a:ea typeface="Trebuchet MS"/>
                <a:cs typeface="Trebuchet MS"/>
                <a:sym typeface="Trebuchet MS"/>
              </a:endParaRPr>
            </a:p>
            <a:p>
              <a:pPr indent="0" lvl="0" marL="0" marR="0" rtl="0" algn="ctr">
                <a:spcBef>
                  <a:spcPts val="0"/>
                </a:spcBef>
                <a:buSzPct val="25000"/>
                <a:buNone/>
              </a:pPr>
              <a:r>
                <a:rPr b="1" lang="en-US" sz="3200">
                  <a:solidFill>
                    <a:srgbClr val="FFC000"/>
                  </a:solidFill>
                  <a:latin typeface="Trebuchet MS"/>
                  <a:ea typeface="Trebuchet MS"/>
                  <a:cs typeface="Trebuchet MS"/>
                  <a:sym typeface="Trebuchet MS"/>
                </a:rPr>
                <a:t>Image Quality Check</a:t>
              </a:r>
            </a:p>
            <a:p>
              <a:pPr indent="0" lvl="0" marL="0" marR="0" rtl="0" algn="l">
                <a:spcBef>
                  <a:spcPts val="0"/>
                </a:spcBef>
                <a:buSzPct val="25000"/>
                <a:buNone/>
              </a:pPr>
              <a:r>
                <a:rPr b="0" lang="en-US" sz="2400">
                  <a:solidFill>
                    <a:srgbClr val="BFBFBF"/>
                  </a:solidFill>
                  <a:latin typeface="Trebuchet MS"/>
                  <a:ea typeface="Trebuchet MS"/>
                  <a:cs typeface="Trebuchet MS"/>
                  <a:sym typeface="Trebuchet MS"/>
                </a:rPr>
                <a:t>Zoom in and look at your images at 100% magnification. If they look good they will print well. </a:t>
              </a:r>
            </a:p>
          </p:txBody>
        </p:sp>
        <p:cxnSp>
          <p:nvCxnSpPr>
            <p:cNvPr id="84" name="Shape 84"/>
            <p:cNvCxnSpPr/>
            <p:nvPr/>
          </p:nvCxnSpPr>
          <p:spPr>
            <a:xfrm>
              <a:off x="-11225189" y="8422500"/>
              <a:ext cx="10999800" cy="3300"/>
            </a:xfrm>
            <a:prstGeom prst="straightConnector1">
              <a:avLst/>
            </a:prstGeom>
            <a:noFill/>
            <a:ln cap="flat" cmpd="sng" w="9525">
              <a:solidFill>
                <a:srgbClr val="FFC000"/>
              </a:solidFill>
              <a:prstDash val="solid"/>
              <a:round/>
              <a:headEnd len="med" w="med" type="none"/>
              <a:tailEnd len="med" w="med" type="none"/>
            </a:ln>
          </p:spPr>
        </p:cxnSp>
        <p:pic>
          <p:nvPicPr>
            <p:cNvPr id="85" name="Shape 85"/>
            <p:cNvPicPr preferRelativeResize="0"/>
            <p:nvPr/>
          </p:nvPicPr>
          <p:blipFill rotWithShape="1">
            <a:blip r:embed="rId6">
              <a:alphaModFix/>
            </a:blip>
            <a:srcRect b="0" l="0" r="0" t="0"/>
            <a:stretch/>
          </p:blipFill>
          <p:spPr>
            <a:xfrm>
              <a:off x="-10740739" y="10261717"/>
              <a:ext cx="1597800" cy="1201800"/>
            </a:xfrm>
            <a:prstGeom prst="rect">
              <a:avLst/>
            </a:prstGeom>
            <a:noFill/>
            <a:ln>
              <a:noFill/>
            </a:ln>
          </p:spPr>
        </p:pic>
        <p:pic>
          <p:nvPicPr>
            <p:cNvPr id="86" name="Shape 86"/>
            <p:cNvPicPr preferRelativeResize="0"/>
            <p:nvPr/>
          </p:nvPicPr>
          <p:blipFill rotWithShape="1">
            <a:blip r:embed="rId7">
              <a:alphaModFix/>
            </a:blip>
            <a:srcRect b="0" l="0" r="0" t="0"/>
            <a:stretch/>
          </p:blipFill>
          <p:spPr>
            <a:xfrm>
              <a:off x="-10732764" y="15696926"/>
              <a:ext cx="9986700" cy="1053600"/>
            </a:xfrm>
            <a:prstGeom prst="rect">
              <a:avLst/>
            </a:prstGeom>
            <a:noFill/>
            <a:ln>
              <a:noFill/>
            </a:ln>
          </p:spPr>
        </p:pic>
        <p:grpSp>
          <p:nvGrpSpPr>
            <p:cNvPr id="87" name="Shape 87"/>
            <p:cNvGrpSpPr/>
            <p:nvPr/>
          </p:nvGrpSpPr>
          <p:grpSpPr>
            <a:xfrm>
              <a:off x="-9745088" y="23541502"/>
              <a:ext cx="7531159" cy="2120416"/>
              <a:chOff x="-4470426" y="11016657"/>
              <a:chExt cx="3470740" cy="974187"/>
            </a:xfrm>
          </p:grpSpPr>
          <p:grpSp>
            <p:nvGrpSpPr>
              <p:cNvPr id="88" name="Shape 88"/>
              <p:cNvGrpSpPr/>
              <p:nvPr/>
            </p:nvGrpSpPr>
            <p:grpSpPr>
              <a:xfrm>
                <a:off x="-2783365" y="11060443"/>
                <a:ext cx="624484" cy="893562"/>
                <a:chOff x="-3958696" y="11117435"/>
                <a:chExt cx="779436" cy="1280542"/>
              </a:xfrm>
            </p:grpSpPr>
            <p:pic>
              <p:nvPicPr>
                <p:cNvPr id="89" name="Shape 89"/>
                <p:cNvPicPr preferRelativeResize="0"/>
                <p:nvPr/>
              </p:nvPicPr>
              <p:blipFill rotWithShape="1">
                <a:blip r:embed="rId8">
                  <a:alphaModFix/>
                </a:blip>
                <a:srcRect b="0" l="0" r="0" t="0"/>
                <a:stretch/>
              </p:blipFill>
              <p:spPr>
                <a:xfrm>
                  <a:off x="-3948160" y="11117435"/>
                  <a:ext cx="768900" cy="1090800"/>
                </a:xfrm>
                <a:prstGeom prst="rect">
                  <a:avLst/>
                </a:prstGeom>
                <a:noFill/>
                <a:ln>
                  <a:noFill/>
                </a:ln>
              </p:spPr>
            </p:pic>
            <p:sp>
              <p:nvSpPr>
                <p:cNvPr id="90" name="Shape 90"/>
                <p:cNvSpPr txBox="1"/>
                <p:nvPr/>
              </p:nvSpPr>
              <p:spPr>
                <a:xfrm>
                  <a:off x="-3958696" y="12114178"/>
                  <a:ext cx="779400" cy="283800"/>
                </a:xfrm>
                <a:prstGeom prst="rect">
                  <a:avLst/>
                </a:prstGeom>
                <a:solidFill>
                  <a:schemeClr val="accent1"/>
                </a:solidFill>
                <a:ln>
                  <a:noFill/>
                </a:ln>
              </p:spPr>
              <p:txBody>
                <a:bodyPr anchorCtr="0" anchor="t" bIns="91425" lIns="91425" rIns="91425" tIns="91425">
                  <a:noAutofit/>
                </a:bodyPr>
                <a:lstStyle/>
                <a:p>
                  <a:pPr indent="0" lvl="0" marL="0" marR="0" rtl="0" algn="ctr">
                    <a:spcBef>
                      <a:spcPts val="0"/>
                    </a:spcBef>
                    <a:buSzPct val="25000"/>
                    <a:buNone/>
                  </a:pPr>
                  <a:r>
                    <a:rPr b="1" lang="en-US" sz="1600">
                      <a:solidFill>
                        <a:schemeClr val="dk1"/>
                      </a:solidFill>
                      <a:latin typeface="Calibri"/>
                      <a:ea typeface="Calibri"/>
                      <a:cs typeface="Calibri"/>
                      <a:sym typeface="Calibri"/>
                    </a:rPr>
                    <a:t>ORIGINAL</a:t>
                  </a:r>
                </a:p>
              </p:txBody>
            </p:sp>
          </p:grpSp>
          <p:grpSp>
            <p:nvGrpSpPr>
              <p:cNvPr id="91" name="Shape 91"/>
              <p:cNvGrpSpPr/>
              <p:nvPr/>
            </p:nvGrpSpPr>
            <p:grpSpPr>
              <a:xfrm>
                <a:off x="-2033200" y="11061042"/>
                <a:ext cx="1033513" cy="893536"/>
                <a:chOff x="-2921738" y="11200127"/>
                <a:chExt cx="1420247" cy="1227890"/>
              </a:xfrm>
            </p:grpSpPr>
            <p:pic>
              <p:nvPicPr>
                <p:cNvPr id="92" name="Shape 92"/>
                <p:cNvPicPr preferRelativeResize="0"/>
                <p:nvPr/>
              </p:nvPicPr>
              <p:blipFill rotWithShape="1">
                <a:blip r:embed="rId8">
                  <a:alphaModFix/>
                </a:blip>
                <a:srcRect b="0" l="0" r="0" t="0"/>
                <a:stretch/>
              </p:blipFill>
              <p:spPr>
                <a:xfrm>
                  <a:off x="-2921738" y="11200127"/>
                  <a:ext cx="1420200" cy="1029600"/>
                </a:xfrm>
                <a:prstGeom prst="rect">
                  <a:avLst/>
                </a:prstGeom>
                <a:noFill/>
                <a:ln>
                  <a:noFill/>
                </a:ln>
              </p:spPr>
            </p:pic>
            <p:sp>
              <p:nvSpPr>
                <p:cNvPr id="93" name="Shape 93"/>
                <p:cNvSpPr txBox="1"/>
                <p:nvPr/>
              </p:nvSpPr>
              <p:spPr>
                <a:xfrm>
                  <a:off x="-2918991" y="12175417"/>
                  <a:ext cx="1417500" cy="252600"/>
                </a:xfrm>
                <a:prstGeom prst="rect">
                  <a:avLst/>
                </a:prstGeom>
                <a:solidFill>
                  <a:srgbClr val="FF0000"/>
                </a:solidFill>
                <a:ln>
                  <a:noFill/>
                </a:ln>
              </p:spPr>
              <p:txBody>
                <a:bodyPr anchorCtr="0" anchor="t" bIns="91425" lIns="457200" rIns="457200" tIns="91425">
                  <a:noAutofit/>
                </a:bodyPr>
                <a:lstStyle/>
                <a:p>
                  <a:pPr indent="0" lvl="0" marL="0" marR="0" rtl="0" algn="ctr">
                    <a:spcBef>
                      <a:spcPts val="0"/>
                    </a:spcBef>
                    <a:buSzPct val="25000"/>
                    <a:buNone/>
                  </a:pPr>
                  <a:r>
                    <a:rPr b="1" lang="en-US" sz="1400">
                      <a:solidFill>
                        <a:schemeClr val="lt1"/>
                      </a:solidFill>
                      <a:latin typeface="Calibri"/>
                      <a:ea typeface="Calibri"/>
                      <a:cs typeface="Calibri"/>
                      <a:sym typeface="Calibri"/>
                    </a:rPr>
                    <a:t>DISTORTED</a:t>
                  </a:r>
                </a:p>
              </p:txBody>
            </p:sp>
          </p:grpSp>
          <p:pic>
            <p:nvPicPr>
              <p:cNvPr id="94" name="Shape 94"/>
              <p:cNvPicPr preferRelativeResize="0"/>
              <p:nvPr/>
            </p:nvPicPr>
            <p:blipFill rotWithShape="1">
              <a:blip r:embed="rId9">
                <a:alphaModFix/>
              </a:blip>
              <a:srcRect b="0" l="0" r="0" t="0"/>
              <a:stretch/>
            </p:blipFill>
            <p:spPr>
              <a:xfrm>
                <a:off x="-4470426" y="11016657"/>
                <a:ext cx="1098600" cy="847800"/>
              </a:xfrm>
              <a:prstGeom prst="rect">
                <a:avLst/>
              </a:prstGeom>
              <a:noFill/>
              <a:ln>
                <a:noFill/>
              </a:ln>
            </p:spPr>
          </p:pic>
          <p:sp>
            <p:nvSpPr>
              <p:cNvPr id="95" name="Shape 95"/>
              <p:cNvSpPr txBox="1"/>
              <p:nvPr/>
            </p:nvSpPr>
            <p:spPr>
              <a:xfrm>
                <a:off x="-4440600" y="11665645"/>
                <a:ext cx="1035600" cy="325200"/>
              </a:xfrm>
              <a:prstGeom prst="rect">
                <a:avLst/>
              </a:prstGeom>
              <a:noFill/>
              <a:ln>
                <a:noFill/>
              </a:ln>
            </p:spPr>
            <p:txBody>
              <a:bodyPr anchorCtr="0" anchor="t" bIns="0" lIns="457200" rIns="457200" tIns="457200">
                <a:noAutofit/>
              </a:bodyPr>
              <a:lstStyle/>
              <a:p>
                <a:pPr indent="0" lvl="0" marL="0" marR="0" rtl="0" algn="ctr">
                  <a:spcBef>
                    <a:spcPts val="0"/>
                  </a:spcBef>
                  <a:buSzPct val="25000"/>
                  <a:buNone/>
                </a:pPr>
                <a:r>
                  <a:rPr lang="en-US" sz="1600">
                    <a:solidFill>
                      <a:schemeClr val="lt1"/>
                    </a:solidFill>
                    <a:latin typeface="Calibri"/>
                    <a:ea typeface="Calibri"/>
                    <a:cs typeface="Calibri"/>
                    <a:sym typeface="Calibri"/>
                  </a:rPr>
                  <a:t>Corner</a:t>
                </a:r>
                <a:r>
                  <a:rPr lang="en-US" sz="1600">
                    <a:solidFill>
                      <a:schemeClr val="lt1"/>
                    </a:solidFill>
                    <a:latin typeface="Calibri"/>
                    <a:ea typeface="Calibri"/>
                    <a:cs typeface="Calibri"/>
                    <a:sym typeface="Calibri"/>
                  </a:rPr>
                  <a:t> handles</a:t>
                </a:r>
              </a:p>
            </p:txBody>
          </p:sp>
        </p:grpSp>
        <p:grpSp>
          <p:nvGrpSpPr>
            <p:cNvPr id="96" name="Shape 96"/>
            <p:cNvGrpSpPr/>
            <p:nvPr/>
          </p:nvGrpSpPr>
          <p:grpSpPr>
            <a:xfrm>
              <a:off x="-10398895" y="27752053"/>
              <a:ext cx="9323051" cy="2453293"/>
              <a:chOff x="-4754996" y="12734142"/>
              <a:chExt cx="4296534" cy="1127121"/>
            </a:xfrm>
          </p:grpSpPr>
          <p:pic>
            <p:nvPicPr>
              <p:cNvPr id="97" name="Shape 97"/>
              <p:cNvPicPr preferRelativeResize="0"/>
              <p:nvPr/>
            </p:nvPicPr>
            <p:blipFill rotWithShape="1">
              <a:blip r:embed="rId10">
                <a:alphaModFix/>
              </a:blip>
              <a:srcRect b="0" l="0" r="0" t="0"/>
              <a:stretch/>
            </p:blipFill>
            <p:spPr>
              <a:xfrm>
                <a:off x="-4533346" y="12734142"/>
                <a:ext cx="1828800" cy="1117500"/>
              </a:xfrm>
              <a:prstGeom prst="rect">
                <a:avLst/>
              </a:prstGeom>
              <a:noFill/>
              <a:ln>
                <a:noFill/>
              </a:ln>
            </p:spPr>
          </p:pic>
          <p:pic>
            <p:nvPicPr>
              <p:cNvPr id="98" name="Shape 98"/>
              <p:cNvPicPr preferRelativeResize="0"/>
              <p:nvPr/>
            </p:nvPicPr>
            <p:blipFill rotWithShape="1">
              <a:blip r:embed="rId11">
                <a:alphaModFix/>
              </a:blip>
              <a:srcRect b="0" l="0" r="0" t="0"/>
              <a:stretch/>
            </p:blipFill>
            <p:spPr>
              <a:xfrm>
                <a:off x="-2456641" y="12737835"/>
                <a:ext cx="1828800" cy="1117499"/>
              </a:xfrm>
              <a:prstGeom prst="rect">
                <a:avLst/>
              </a:prstGeom>
              <a:noFill/>
              <a:ln>
                <a:noFill/>
              </a:ln>
            </p:spPr>
          </p:pic>
          <p:sp>
            <p:nvSpPr>
              <p:cNvPr id="99" name="Shape 99"/>
              <p:cNvSpPr txBox="1"/>
              <p:nvPr/>
            </p:nvSpPr>
            <p:spPr>
              <a:xfrm rot="-5400000">
                <a:off x="-5235746" y="13214987"/>
                <a:ext cx="1117500" cy="156000"/>
              </a:xfrm>
              <a:prstGeom prst="rect">
                <a:avLst/>
              </a:prstGeom>
              <a:noFill/>
              <a:ln>
                <a:noFill/>
              </a:ln>
            </p:spPr>
            <p:txBody>
              <a:bodyPr anchorCtr="0" anchor="t" bIns="0" lIns="91425" rIns="91425" tIns="91425">
                <a:noAutofit/>
              </a:bodyPr>
              <a:lstStyle/>
              <a:p>
                <a:pPr indent="0" lvl="0" marL="0" marR="0" rtl="0" algn="ctr">
                  <a:spcBef>
                    <a:spcPts val="0"/>
                  </a:spcBef>
                  <a:buSzPct val="25000"/>
                  <a:buNone/>
                </a:pPr>
                <a:r>
                  <a:rPr lang="en-US" sz="1600">
                    <a:solidFill>
                      <a:srgbClr val="92D050"/>
                    </a:solidFill>
                    <a:latin typeface="Calibri"/>
                    <a:ea typeface="Calibri"/>
                    <a:cs typeface="Calibri"/>
                    <a:sym typeface="Calibri"/>
                  </a:rPr>
                  <a:t>Good</a:t>
                </a:r>
                <a:r>
                  <a:rPr lang="en-US" sz="1600">
                    <a:solidFill>
                      <a:srgbClr val="92D050"/>
                    </a:solidFill>
                    <a:latin typeface="Calibri"/>
                    <a:ea typeface="Calibri"/>
                    <a:cs typeface="Calibri"/>
                    <a:sym typeface="Calibri"/>
                  </a:rPr>
                  <a:t> </a:t>
                </a:r>
                <a:r>
                  <a:rPr lang="en-US" sz="1600">
                    <a:solidFill>
                      <a:schemeClr val="lt1"/>
                    </a:solidFill>
                    <a:latin typeface="Calibri"/>
                    <a:ea typeface="Calibri"/>
                    <a:cs typeface="Calibri"/>
                    <a:sym typeface="Calibri"/>
                  </a:rPr>
                  <a:t>printing quality</a:t>
                </a:r>
              </a:p>
            </p:txBody>
          </p:sp>
          <p:sp>
            <p:nvSpPr>
              <p:cNvPr id="100" name="Shape 100"/>
              <p:cNvSpPr txBox="1"/>
              <p:nvPr/>
            </p:nvSpPr>
            <p:spPr>
              <a:xfrm rot="-5400000">
                <a:off x="-1095211" y="13224514"/>
                <a:ext cx="1117500" cy="156000"/>
              </a:xfrm>
              <a:prstGeom prst="rect">
                <a:avLst/>
              </a:prstGeom>
              <a:noFill/>
              <a:ln>
                <a:noFill/>
              </a:ln>
            </p:spPr>
            <p:txBody>
              <a:bodyPr anchorCtr="0" anchor="t" bIns="0" lIns="91425" rIns="91425" tIns="91425">
                <a:noAutofit/>
              </a:bodyPr>
              <a:lstStyle/>
              <a:p>
                <a:pPr indent="0" lvl="0" marL="0" marR="0" rtl="0" algn="ctr">
                  <a:spcBef>
                    <a:spcPts val="0"/>
                  </a:spcBef>
                  <a:buSzPct val="25000"/>
                  <a:buNone/>
                </a:pPr>
                <a:r>
                  <a:rPr lang="en-US" sz="1600">
                    <a:solidFill>
                      <a:srgbClr val="FF0000"/>
                    </a:solidFill>
                    <a:latin typeface="Calibri"/>
                    <a:ea typeface="Calibri"/>
                    <a:cs typeface="Calibri"/>
                    <a:sym typeface="Calibri"/>
                  </a:rPr>
                  <a:t>Bad </a:t>
                </a:r>
                <a:r>
                  <a:rPr lang="en-US" sz="1600">
                    <a:solidFill>
                      <a:schemeClr val="lt1"/>
                    </a:solidFill>
                    <a:latin typeface="Calibri"/>
                    <a:ea typeface="Calibri"/>
                    <a:cs typeface="Calibri"/>
                    <a:sym typeface="Calibri"/>
                  </a:rPr>
                  <a:t>printing quality</a:t>
                </a:r>
              </a:p>
            </p:txBody>
          </p:sp>
        </p:grpSp>
      </p:grpSp>
    </p:spTree>
  </p:cSld>
  <p:clrMap accent1="accent1" accent2="accent2" accent3="accent3" accent4="accent4" accent5="accent5" accent6="accent6" bg1="lt1" bg2="dk2" tx1="dk1" tx2="lt2" folHlink="folHlink" hlink="hlink"/>
  <p:sldLayoutIdLst>
    <p:sldLayoutId id="214748364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2C3F71"/>
            </a:gs>
            <a:gs pos="34000">
              <a:srgbClr val="B3BBC9"/>
            </a:gs>
            <a:gs pos="100000">
              <a:srgbClr val="E1E7F4"/>
            </a:gs>
          </a:gsLst>
          <a:lin ang="16200038" scaled="0"/>
        </a:gradFill>
      </p:bgPr>
    </p:bg>
    <p:spTree>
      <p:nvGrpSpPr>
        <p:cNvPr id="119" name="Shape 119"/>
        <p:cNvGrpSpPr/>
        <p:nvPr/>
      </p:nvGrpSpPr>
      <p:grpSpPr>
        <a:xfrm>
          <a:off x="0" y="0"/>
          <a:ext cx="0" cy="0"/>
          <a:chOff x="0" y="0"/>
          <a:chExt cx="0" cy="0"/>
        </a:xfrm>
      </p:grpSpPr>
      <p:sp>
        <p:nvSpPr>
          <p:cNvPr id="120" name="Shape 120"/>
          <p:cNvSpPr/>
          <p:nvPr/>
        </p:nvSpPr>
        <p:spPr>
          <a:xfrm>
            <a:off x="0" y="0"/>
            <a:ext cx="43891200" cy="4800600"/>
          </a:xfrm>
          <a:prstGeom prst="rect">
            <a:avLst/>
          </a:prstGeom>
          <a:solidFill>
            <a:srgbClr val="425EA9"/>
          </a:soli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8600">
              <a:solidFill>
                <a:schemeClr val="dk1"/>
              </a:solidFill>
              <a:latin typeface="Calibri"/>
              <a:ea typeface="Calibri"/>
              <a:cs typeface="Calibri"/>
              <a:sym typeface="Calibri"/>
            </a:endParaRPr>
          </a:p>
        </p:txBody>
      </p:sp>
      <p:sp>
        <p:nvSpPr>
          <p:cNvPr id="121" name="Shape 121"/>
          <p:cNvSpPr/>
          <p:nvPr/>
        </p:nvSpPr>
        <p:spPr>
          <a:xfrm>
            <a:off x="0" y="4805362"/>
            <a:ext cx="43891200" cy="152400"/>
          </a:xfrm>
          <a:prstGeom prst="rect">
            <a:avLst/>
          </a:prstGeom>
          <a:solidFill>
            <a:srgbClr val="2C3F71"/>
          </a:solidFill>
          <a:ln>
            <a:noFill/>
          </a:ln>
        </p:spPr>
        <p:txBody>
          <a:bodyPr anchorCtr="0" anchor="ctr" bIns="45700" lIns="91425" rIns="91425" tIns="45700">
            <a:noAutofit/>
          </a:bodyPr>
          <a:lstStyle/>
          <a:p>
            <a:pPr indent="0" lvl="0" marL="0" marR="0" rtl="0" algn="l">
              <a:spcBef>
                <a:spcPts val="0"/>
              </a:spcBef>
              <a:buNone/>
            </a:pPr>
            <a:r>
              <a:t/>
            </a:r>
            <a:endParaRPr sz="8600">
              <a:solidFill>
                <a:schemeClr val="dk1"/>
              </a:solidFill>
              <a:latin typeface="Calibri"/>
              <a:ea typeface="Calibri"/>
              <a:cs typeface="Calibri"/>
              <a:sym typeface="Calibri"/>
            </a:endParaRPr>
          </a:p>
        </p:txBody>
      </p:sp>
      <p:sp>
        <p:nvSpPr>
          <p:cNvPr id="122" name="Shape 122"/>
          <p:cNvSpPr txBox="1"/>
          <p:nvPr/>
        </p:nvSpPr>
        <p:spPr>
          <a:xfrm>
            <a:off x="1484176" y="32232600"/>
            <a:ext cx="2514599" cy="336900"/>
          </a:xfrm>
          <a:prstGeom prst="rect">
            <a:avLst/>
          </a:prstGeom>
          <a:noFill/>
          <a:ln>
            <a:noFill/>
          </a:ln>
        </p:spPr>
        <p:txBody>
          <a:bodyPr anchorCtr="0" anchor="t" bIns="45600" lIns="91250" rIns="91250" tIns="45600">
            <a:noAutofit/>
          </a:bodyPr>
          <a:lstStyle/>
          <a:p>
            <a:pPr indent="0" lvl="0" marL="0" marR="0" rtl="0" algn="l">
              <a:lnSpc>
                <a:spcPct val="65000"/>
              </a:lnSpc>
              <a:spcBef>
                <a:spcPts val="0"/>
              </a:spcBef>
              <a:spcAft>
                <a:spcPts val="0"/>
              </a:spcAft>
              <a:buSzPct val="25000"/>
              <a:buNone/>
            </a:pPr>
            <a:r>
              <a:rPr b="1" lang="en-US" sz="500">
                <a:solidFill>
                  <a:srgbClr val="BFBFBF"/>
                </a:solidFill>
                <a:latin typeface="Arial"/>
                <a:ea typeface="Arial"/>
                <a:cs typeface="Arial"/>
                <a:sym typeface="Arial"/>
              </a:rPr>
              <a:t>RESEARCH POSTER PRESENTATION DESIGN © 2012</a:t>
            </a:r>
          </a:p>
          <a:p>
            <a:pPr indent="0" lvl="0" marL="0" marR="0" rtl="0" algn="l">
              <a:lnSpc>
                <a:spcPct val="65000"/>
              </a:lnSpc>
              <a:spcBef>
                <a:spcPts val="550"/>
              </a:spcBef>
              <a:buSzPct val="25000"/>
              <a:buNone/>
            </a:pPr>
            <a:r>
              <a:rPr b="1" lang="en-US" sz="1100">
                <a:solidFill>
                  <a:srgbClr val="BFBFBF"/>
                </a:solidFill>
                <a:latin typeface="Arial"/>
                <a:ea typeface="Arial"/>
                <a:cs typeface="Arial"/>
                <a:sym typeface="Arial"/>
              </a:rPr>
              <a:t>www.PosterPresentations.com</a:t>
            </a:r>
          </a:p>
        </p:txBody>
      </p:sp>
      <p:sp>
        <p:nvSpPr>
          <p:cNvPr id="123" name="Shape 123"/>
          <p:cNvSpPr/>
          <p:nvPr/>
        </p:nvSpPr>
        <p:spPr>
          <a:xfrm>
            <a:off x="922337" y="5257800"/>
            <a:ext cx="10050600" cy="26736600"/>
          </a:xfrm>
          <a:prstGeom prst="roundRect">
            <a:avLst>
              <a:gd fmla="val 5862" name="adj"/>
            </a:avLst>
          </a:prstGeom>
          <a:gradFill>
            <a:gsLst>
              <a:gs pos="0">
                <a:srgbClr val="CDD2DE"/>
              </a:gs>
              <a:gs pos="100000">
                <a:srgbClr val="F3F5FA"/>
              </a:gs>
            </a:gsLst>
            <a:lin ang="16200038" scaled="0"/>
          </a:gradFill>
          <a:ln cap="flat" cmpd="sng" w="25400">
            <a:solidFill>
              <a:srgbClr val="2C3F71">
                <a:alpha val="57650"/>
              </a:srgbClr>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8600">
              <a:solidFill>
                <a:schemeClr val="lt1"/>
              </a:solidFill>
              <a:latin typeface="Calibri"/>
              <a:ea typeface="Calibri"/>
              <a:cs typeface="Calibri"/>
              <a:sym typeface="Calibri"/>
            </a:endParaRPr>
          </a:p>
        </p:txBody>
      </p:sp>
      <p:sp>
        <p:nvSpPr>
          <p:cNvPr id="124" name="Shape 124"/>
          <p:cNvSpPr/>
          <p:nvPr/>
        </p:nvSpPr>
        <p:spPr>
          <a:xfrm>
            <a:off x="32918400" y="5257800"/>
            <a:ext cx="10050600" cy="26736600"/>
          </a:xfrm>
          <a:prstGeom prst="roundRect">
            <a:avLst>
              <a:gd fmla="val 5862" name="adj"/>
            </a:avLst>
          </a:prstGeom>
          <a:gradFill>
            <a:gsLst>
              <a:gs pos="0">
                <a:srgbClr val="CDD2DE"/>
              </a:gs>
              <a:gs pos="100000">
                <a:srgbClr val="F3F5FA"/>
              </a:gs>
            </a:gsLst>
            <a:lin ang="16200038" scaled="0"/>
          </a:gradFill>
          <a:ln cap="flat" cmpd="sng" w="25400">
            <a:solidFill>
              <a:srgbClr val="2C3F71">
                <a:alpha val="57650"/>
              </a:srgbClr>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8600">
              <a:solidFill>
                <a:schemeClr val="lt1"/>
              </a:solidFill>
              <a:latin typeface="Calibri"/>
              <a:ea typeface="Calibri"/>
              <a:cs typeface="Calibri"/>
              <a:sym typeface="Calibri"/>
            </a:endParaRPr>
          </a:p>
        </p:txBody>
      </p:sp>
      <p:sp>
        <p:nvSpPr>
          <p:cNvPr id="125" name="Shape 125"/>
          <p:cNvSpPr/>
          <p:nvPr/>
        </p:nvSpPr>
        <p:spPr>
          <a:xfrm>
            <a:off x="11583193" y="5267325"/>
            <a:ext cx="20724900" cy="26736600"/>
          </a:xfrm>
          <a:prstGeom prst="roundRect">
            <a:avLst>
              <a:gd fmla="val 2853" name="adj"/>
            </a:avLst>
          </a:prstGeom>
          <a:gradFill>
            <a:gsLst>
              <a:gs pos="0">
                <a:srgbClr val="CDD2DE"/>
              </a:gs>
              <a:gs pos="100000">
                <a:srgbClr val="F3F5FA"/>
              </a:gs>
            </a:gsLst>
            <a:lin ang="16200038" scaled="0"/>
          </a:gradFill>
          <a:ln cap="flat" cmpd="sng" w="25400">
            <a:solidFill>
              <a:srgbClr val="2C3F71">
                <a:alpha val="57650"/>
              </a:srgbClr>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8600">
              <a:solidFill>
                <a:schemeClr val="lt1"/>
              </a:solidFill>
              <a:latin typeface="Calibri"/>
              <a:ea typeface="Calibri"/>
              <a:cs typeface="Calibri"/>
              <a:sym typeface="Calibri"/>
            </a:endParaRPr>
          </a:p>
        </p:txBody>
      </p:sp>
      <p:grpSp>
        <p:nvGrpSpPr>
          <p:cNvPr id="126" name="Shape 126"/>
          <p:cNvGrpSpPr/>
          <p:nvPr/>
        </p:nvGrpSpPr>
        <p:grpSpPr>
          <a:xfrm>
            <a:off x="44157837" y="-55065"/>
            <a:ext cx="11062200" cy="32973600"/>
            <a:chOff x="44157837" y="-55065"/>
            <a:chExt cx="11062200" cy="32973600"/>
          </a:xfrm>
        </p:grpSpPr>
        <p:sp>
          <p:nvSpPr>
            <p:cNvPr id="127" name="Shape 127"/>
            <p:cNvSpPr/>
            <p:nvPr/>
          </p:nvSpPr>
          <p:spPr>
            <a:xfrm>
              <a:off x="44157837" y="-55065"/>
              <a:ext cx="11062200" cy="32973600"/>
            </a:xfrm>
            <a:prstGeom prst="rect">
              <a:avLst/>
            </a:prstGeom>
            <a:solidFill>
              <a:srgbClr val="0C0C0C"/>
            </a:solidFill>
            <a:ln>
              <a:noFill/>
            </a:ln>
          </p:spPr>
          <p:txBody>
            <a:bodyPr anchorCtr="0" anchor="t" bIns="0" lIns="457200" rIns="457200" tIns="457200">
              <a:noAutofit/>
            </a:bodyPr>
            <a:lstStyle/>
            <a:p>
              <a:pPr indent="0" lvl="0" marL="0" marR="0" rtl="0" algn="ctr">
                <a:spcBef>
                  <a:spcPts val="0"/>
                </a:spcBef>
                <a:buSzPct val="25000"/>
                <a:buNone/>
              </a:pPr>
              <a:r>
                <a:rPr b="1" lang="en-US" sz="4000">
                  <a:solidFill>
                    <a:schemeClr val="lt1"/>
                  </a:solidFill>
                  <a:latin typeface="Trebuchet MS"/>
                  <a:ea typeface="Trebuchet MS"/>
                  <a:cs typeface="Trebuchet MS"/>
                  <a:sym typeface="Trebuchet MS"/>
                </a:rPr>
                <a:t>QUICK START (cont.)</a:t>
              </a:r>
            </a:p>
            <a:p>
              <a:pPr indent="0" lvl="0" marL="0" marR="0" rtl="0" algn="ctr">
                <a:spcBef>
                  <a:spcPts val="0"/>
                </a:spcBef>
                <a:buNone/>
              </a:pPr>
              <a:r>
                <a:t/>
              </a:r>
              <a:endParaRPr b="1" sz="3600">
                <a:solidFill>
                  <a:schemeClr val="lt1"/>
                </a:solidFill>
                <a:latin typeface="Trebuchet MS"/>
                <a:ea typeface="Trebuchet MS"/>
                <a:cs typeface="Trebuchet MS"/>
                <a:sym typeface="Trebuchet MS"/>
              </a:endParaRPr>
            </a:p>
            <a:p>
              <a:pPr indent="0" lvl="0" marL="0" marR="0" rtl="0" algn="ctr">
                <a:spcBef>
                  <a:spcPts val="0"/>
                </a:spcBef>
                <a:spcAft>
                  <a:spcPts val="0"/>
                </a:spcAft>
                <a:buSzPct val="25000"/>
                <a:buNone/>
              </a:pPr>
              <a:r>
                <a:rPr b="1" lang="en-US" sz="3200">
                  <a:solidFill>
                    <a:srgbClr val="FFC000"/>
                  </a:solidFill>
                  <a:latin typeface="Trebuchet MS"/>
                  <a:ea typeface="Trebuchet MS"/>
                  <a:cs typeface="Trebuchet MS"/>
                  <a:sym typeface="Trebuchet MS"/>
                </a:rPr>
                <a:t>How to change the template color theme</a:t>
              </a:r>
            </a:p>
            <a:p>
              <a:pPr indent="0" lvl="2"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You can easily change the color theme of your poster by going to the DESIGN menu, click on COLORS, and choose the color theme of your choice. You can also create your own color theme.</a:t>
              </a:r>
            </a:p>
            <a:p>
              <a:pPr indent="0" lvl="2" marL="0" marR="0" rtl="0" algn="l">
                <a:lnSpc>
                  <a:spcPct val="100000"/>
                </a:lnSpc>
                <a:spcBef>
                  <a:spcPts val="0"/>
                </a:spcBef>
                <a:spcAft>
                  <a:spcPts val="0"/>
                </a:spcAft>
                <a:buClr>
                  <a:schemeClr val="lt1"/>
                </a:buClr>
                <a:buFont typeface="Calibri"/>
                <a:buNone/>
              </a:pPr>
              <a:r>
                <a:t/>
              </a:r>
              <a:endParaRPr b="0" i="0" sz="2400" u="none" cap="none" strike="noStrike">
                <a:solidFill>
                  <a:srgbClr val="BFBFBF"/>
                </a:solidFill>
                <a:latin typeface="Trebuchet MS"/>
                <a:ea typeface="Trebuchet MS"/>
                <a:cs typeface="Trebuchet MS"/>
                <a:sym typeface="Trebuchet MS"/>
              </a:endParaRPr>
            </a:p>
            <a:p>
              <a:pPr indent="0" lvl="0" marL="0" marR="0" rtl="0" algn="l">
                <a:spcBef>
                  <a:spcPts val="0"/>
                </a:spcBef>
                <a:buNone/>
              </a:pPr>
              <a:r>
                <a:t/>
              </a:r>
              <a:endParaRPr b="0" sz="2400">
                <a:solidFill>
                  <a:srgbClr val="BFBFBF"/>
                </a:solidFill>
                <a:latin typeface="Trebuchet MS"/>
                <a:ea typeface="Trebuchet MS"/>
                <a:cs typeface="Trebuchet MS"/>
                <a:sym typeface="Trebuchet MS"/>
              </a:endParaRPr>
            </a:p>
            <a:p>
              <a:pPr indent="0" lvl="0" marL="0" marR="0" rtl="0" algn="l">
                <a:spcBef>
                  <a:spcPts val="0"/>
                </a:spcBef>
                <a:buNone/>
              </a:pPr>
              <a:r>
                <a:t/>
              </a:r>
              <a:endParaRPr b="0" sz="2400">
                <a:solidFill>
                  <a:srgbClr val="BFBFBF"/>
                </a:solidFill>
                <a:latin typeface="Trebuchet MS"/>
                <a:ea typeface="Trebuchet MS"/>
                <a:cs typeface="Trebuchet MS"/>
                <a:sym typeface="Trebuchet MS"/>
              </a:endParaRPr>
            </a:p>
            <a:p>
              <a:pPr indent="0" lvl="0" marL="0" marR="0" rtl="0" algn="l">
                <a:spcBef>
                  <a:spcPts val="0"/>
                </a:spcBef>
                <a:buNone/>
              </a:pPr>
              <a:r>
                <a:t/>
              </a:r>
              <a:endParaRPr b="0" sz="2400">
                <a:solidFill>
                  <a:srgbClr val="BFBFBF"/>
                </a:solidFill>
                <a:latin typeface="Trebuchet MS"/>
                <a:ea typeface="Trebuchet MS"/>
                <a:cs typeface="Trebuchet MS"/>
                <a:sym typeface="Trebuchet MS"/>
              </a:endParaRPr>
            </a:p>
            <a:p>
              <a:pPr indent="0" lvl="0" marL="0" marR="0" rtl="0" algn="l">
                <a:spcBef>
                  <a:spcPts val="0"/>
                </a:spcBef>
                <a:buNone/>
              </a:pPr>
              <a:r>
                <a:t/>
              </a:r>
              <a:endParaRPr b="0" sz="2400">
                <a:solidFill>
                  <a:srgbClr val="BFBFBF"/>
                </a:solidFill>
                <a:latin typeface="Trebuchet MS"/>
                <a:ea typeface="Trebuchet MS"/>
                <a:cs typeface="Trebuchet MS"/>
                <a:sym typeface="Trebuchet MS"/>
              </a:endParaRPr>
            </a:p>
            <a:p>
              <a:pPr indent="0" lvl="0" marL="0" marR="0" rtl="0" algn="l">
                <a:spcBef>
                  <a:spcPts val="0"/>
                </a:spcBef>
                <a:buNone/>
              </a:pPr>
              <a:r>
                <a:t/>
              </a:r>
              <a:endParaRPr b="0" sz="2400">
                <a:solidFill>
                  <a:srgbClr val="BFBFBF"/>
                </a:solidFill>
                <a:latin typeface="Trebuchet MS"/>
                <a:ea typeface="Trebuchet MS"/>
                <a:cs typeface="Trebuchet MS"/>
                <a:sym typeface="Trebuchet MS"/>
              </a:endParaRPr>
            </a:p>
            <a:p>
              <a:pPr indent="0" lvl="0" marL="0" marR="0" rtl="0" algn="l">
                <a:spcBef>
                  <a:spcPts val="0"/>
                </a:spcBef>
                <a:buNone/>
              </a:pPr>
              <a:r>
                <a:t/>
              </a:r>
              <a:endParaRPr b="0" sz="2400">
                <a:solidFill>
                  <a:srgbClr val="BFBFBF"/>
                </a:solidFill>
                <a:latin typeface="Trebuchet MS"/>
                <a:ea typeface="Trebuchet MS"/>
                <a:cs typeface="Trebuchet MS"/>
                <a:sym typeface="Trebuchet MS"/>
              </a:endParaRPr>
            </a:p>
            <a:p>
              <a:pPr indent="0" lvl="0" marL="0" marR="0" rtl="0" algn="l">
                <a:spcBef>
                  <a:spcPts val="0"/>
                </a:spcBef>
                <a:buSzPct val="25000"/>
                <a:buNone/>
              </a:pPr>
              <a:r>
                <a:rPr b="0" lang="en-US" sz="2400">
                  <a:solidFill>
                    <a:srgbClr val="BFBFBF"/>
                  </a:solidFill>
                  <a:latin typeface="Trebuchet MS"/>
                  <a:ea typeface="Trebuchet MS"/>
                  <a:cs typeface="Trebuchet MS"/>
                  <a:sym typeface="Trebuchet MS"/>
                </a:rPr>
                <a:t>You can also manually change the color of your background by going to VIEW &gt; SLIDE MASTER.  After you finish working on the master be sure to go to VIEW &gt; NORMAL to continue working on your poster.</a:t>
              </a:r>
            </a:p>
            <a:p>
              <a:pPr indent="0" lvl="0" marL="0" marR="0" rtl="0" algn="l">
                <a:spcBef>
                  <a:spcPts val="0"/>
                </a:spcBef>
                <a:buNone/>
              </a:pPr>
              <a:r>
                <a:t/>
              </a:r>
              <a:endParaRPr b="0" sz="2400">
                <a:solidFill>
                  <a:srgbClr val="BFBFBF"/>
                </a:solidFill>
                <a:latin typeface="Trebuchet MS"/>
                <a:ea typeface="Trebuchet MS"/>
                <a:cs typeface="Trebuchet MS"/>
                <a:sym typeface="Trebuchet MS"/>
              </a:endParaRPr>
            </a:p>
            <a:p>
              <a:pPr indent="0" lvl="0" marL="0" marR="0" rtl="0" algn="ctr">
                <a:spcBef>
                  <a:spcPts val="0"/>
                </a:spcBef>
                <a:buSzPct val="25000"/>
                <a:buNone/>
              </a:pPr>
              <a:r>
                <a:rPr b="1" lang="en-US" sz="3200">
                  <a:solidFill>
                    <a:srgbClr val="FFC000"/>
                  </a:solidFill>
                  <a:latin typeface="Trebuchet MS"/>
                  <a:ea typeface="Trebuchet MS"/>
                  <a:cs typeface="Trebuchet MS"/>
                  <a:sym typeface="Trebuchet MS"/>
                </a:rPr>
                <a:t>How to add Text</a:t>
              </a:r>
            </a:p>
            <a:p>
              <a:pPr indent="-1587" lvl="2" marL="3265487" marR="0" rtl="0" algn="l">
                <a:spcBef>
                  <a:spcPts val="0"/>
                </a:spcBef>
                <a:buSzPct val="25000"/>
                <a:buNone/>
              </a:pPr>
              <a:r>
                <a:rPr b="0" i="0" lang="en-US" sz="2400" u="none" cap="none" strike="noStrike">
                  <a:solidFill>
                    <a:srgbClr val="BFBFBF"/>
                  </a:solidFill>
                  <a:latin typeface="Trebuchet MS"/>
                  <a:ea typeface="Trebuchet MS"/>
                  <a:cs typeface="Trebuchet MS"/>
                  <a:sym typeface="Trebuchet MS"/>
                </a:rPr>
                <a:t>The template comes with a number of pre-formatted placeholders for headers and text blocks. You can add more blocks by copying and pasting the existing ones or by adding a text box from the HOME menu. </a:t>
              </a:r>
            </a:p>
            <a:p>
              <a:pPr indent="-7040" lvl="2" marL="1518340" marR="0" rtl="0" algn="l">
                <a:spcBef>
                  <a:spcPts val="0"/>
                </a:spcBef>
                <a:spcAft>
                  <a:spcPts val="0"/>
                </a:spcAft>
                <a:buNone/>
              </a:pPr>
              <a:r>
                <a:t/>
              </a:r>
              <a:endParaRPr b="0" i="0" sz="2400" u="none" cap="none" strike="noStrike">
                <a:solidFill>
                  <a:srgbClr val="BFBFB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BFBFBF"/>
                </a:buClr>
                <a:buSzPct val="25000"/>
                <a:buFont typeface="Trebuchet MS"/>
                <a:buNone/>
              </a:pPr>
              <a:r>
                <a:rPr b="0" lang="en-US" sz="2400">
                  <a:solidFill>
                    <a:srgbClr val="BFBFBF"/>
                  </a:solidFill>
                  <a:latin typeface="Trebuchet MS"/>
                  <a:ea typeface="Trebuchet MS"/>
                  <a:cs typeface="Trebuchet MS"/>
                  <a:sym typeface="Trebuchet MS"/>
                </a:rPr>
                <a:t> </a:t>
              </a:r>
              <a:r>
                <a:rPr b="1" i="0" lang="en-US" sz="3200" u="none" cap="none" strike="noStrike">
                  <a:solidFill>
                    <a:srgbClr val="FFC000"/>
                  </a:solidFill>
                  <a:latin typeface="Trebuchet MS"/>
                  <a:ea typeface="Trebuchet MS"/>
                  <a:cs typeface="Trebuchet MS"/>
                  <a:sym typeface="Trebuchet MS"/>
                </a:rPr>
                <a:t>Text size</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Adjust the size of your text based on how much content you have to present. The default template text offers a good starting point. Follow the conference requirements.</a:t>
              </a:r>
            </a:p>
            <a:p>
              <a:pPr indent="-7040" lvl="2" marL="1518340" marR="0" rtl="0" algn="l">
                <a:spcBef>
                  <a:spcPts val="0"/>
                </a:spcBef>
                <a:buNone/>
              </a:pPr>
              <a:r>
                <a:t/>
              </a:r>
              <a:endParaRPr b="0" i="0" sz="2400" u="none" cap="none" strike="noStrike">
                <a:solidFill>
                  <a:srgbClr val="BFBFBF"/>
                </a:solidFill>
                <a:latin typeface="Trebuchet MS"/>
                <a:ea typeface="Trebuchet MS"/>
                <a:cs typeface="Trebuchet MS"/>
                <a:sym typeface="Trebuchet MS"/>
              </a:endParaRPr>
            </a:p>
            <a:p>
              <a:pPr indent="0" lvl="0" marL="0" marR="0" rtl="0" algn="ctr">
                <a:spcBef>
                  <a:spcPts val="0"/>
                </a:spcBef>
                <a:buSzPct val="25000"/>
                <a:buNone/>
              </a:pPr>
              <a:r>
                <a:rPr b="1" lang="en-US" sz="3200">
                  <a:solidFill>
                    <a:srgbClr val="FFC000"/>
                  </a:solidFill>
                  <a:latin typeface="Trebuchet MS"/>
                  <a:ea typeface="Trebuchet MS"/>
                  <a:cs typeface="Trebuchet MS"/>
                  <a:sym typeface="Trebuchet MS"/>
                </a:rPr>
                <a:t>How to add Tables</a:t>
              </a:r>
            </a:p>
            <a:p>
              <a:pPr indent="-3175" lvl="1" marL="1730375" marR="0" rtl="0" algn="l">
                <a:spcBef>
                  <a:spcPts val="0"/>
                </a:spcBef>
                <a:buSzPct val="25000"/>
                <a:buNone/>
              </a:pPr>
              <a:r>
                <a:rPr b="0" i="0" lang="en-US" sz="2400" u="none" cap="none" strike="noStrike">
                  <a:solidFill>
                    <a:srgbClr val="BFBFBF"/>
                  </a:solidFill>
                  <a:latin typeface="Trebuchet MS"/>
                  <a:ea typeface="Trebuchet MS"/>
                  <a:cs typeface="Trebuchet MS"/>
                  <a:sym typeface="Trebuchet MS"/>
                </a:rPr>
                <a:t>To add a table from scratch go to the INSERT menu and </a:t>
              </a:r>
              <a:br>
                <a:rPr b="0" i="0" lang="en-US" sz="2400" u="none" cap="none" strike="noStrike">
                  <a:solidFill>
                    <a:srgbClr val="BFBFBF"/>
                  </a:solidFill>
                  <a:latin typeface="Trebuchet MS"/>
                  <a:ea typeface="Trebuchet MS"/>
                  <a:cs typeface="Trebuchet MS"/>
                  <a:sym typeface="Trebuchet MS"/>
                </a:rPr>
              </a:br>
              <a:r>
                <a:rPr b="0" i="0" lang="en-US" sz="2400" u="none" cap="none" strike="noStrike">
                  <a:solidFill>
                    <a:srgbClr val="BFBFBF"/>
                  </a:solidFill>
                  <a:latin typeface="Trebuchet MS"/>
                  <a:ea typeface="Trebuchet MS"/>
                  <a:cs typeface="Trebuchet MS"/>
                  <a:sym typeface="Trebuchet MS"/>
                </a:rPr>
                <a:t>click on TABLE. A drop-down box will help you select rows and columns. </a:t>
              </a:r>
            </a:p>
            <a:p>
              <a:pPr indent="0" lvl="0" marL="0" marR="0" rtl="0" algn="l">
                <a:spcBef>
                  <a:spcPts val="0"/>
                </a:spcBef>
                <a:buSzPct val="25000"/>
                <a:buNone/>
              </a:pPr>
              <a:r>
                <a:rPr b="0" lang="en-US" sz="2400">
                  <a:solidFill>
                    <a:srgbClr val="BFBFBF"/>
                  </a:solidFill>
                  <a:latin typeface="Trebuchet MS"/>
                  <a:ea typeface="Trebuchet MS"/>
                  <a:cs typeface="Trebuchet MS"/>
                  <a:sym typeface="Trebuchet MS"/>
                </a:rPr>
                <a:t>You can also copy and a paste a table from Word or another PowerPoint document. A pasted table may need to be re-formatted by RIGHT-CLICK &gt; FORMAT SHAPE, TEXT BOX, Margins.</a:t>
              </a:r>
            </a:p>
            <a:p>
              <a:pPr indent="0" lvl="0" marL="0" marR="0" rtl="0" algn="l">
                <a:spcBef>
                  <a:spcPts val="0"/>
                </a:spcBef>
                <a:spcAft>
                  <a:spcPts val="0"/>
                </a:spcAft>
                <a:buNone/>
              </a:pPr>
              <a:r>
                <a:t/>
              </a:r>
              <a:endParaRPr b="0" sz="2400">
                <a:solidFill>
                  <a:srgbClr val="BFBFB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Graphs / Charts</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You can simply copy and paste charts and graphs from Excel or Word. Some reformatting may be required depending on how the original document has been created.</a:t>
              </a:r>
            </a:p>
            <a:p>
              <a:pPr indent="0" lvl="0" marL="0" marR="0" rtl="0" algn="l">
                <a:lnSpc>
                  <a:spcPct val="100000"/>
                </a:lnSpc>
                <a:spcBef>
                  <a:spcPts val="0"/>
                </a:spcBef>
                <a:spcAft>
                  <a:spcPts val="0"/>
                </a:spcAft>
                <a:buClr>
                  <a:schemeClr val="lt1"/>
                </a:buClr>
                <a:buFont typeface="Calibri"/>
                <a:buNone/>
              </a:pPr>
              <a:r>
                <a:t/>
              </a:r>
              <a:endParaRPr b="0" i="0" sz="2400" u="none" cap="none" strike="noStrike">
                <a:solidFill>
                  <a:srgbClr val="BFBFB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How to change the column configuration</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RIGHT-CLICK on the poster background and select LAYOUT to see the column options available for this template. The poster columns can also be customized on the Master. VIEW &gt; MASTER.</a:t>
              </a:r>
            </a:p>
            <a:p>
              <a:pPr indent="0" lvl="0" marL="0" marR="0" rtl="0" algn="ctr">
                <a:lnSpc>
                  <a:spcPct val="100000"/>
                </a:lnSpc>
                <a:spcBef>
                  <a:spcPts val="0"/>
                </a:spcBef>
                <a:spcAft>
                  <a:spcPts val="0"/>
                </a:spcAft>
                <a:buClr>
                  <a:schemeClr val="lt1"/>
                </a:buClr>
                <a:buFont typeface="Calibri"/>
                <a:buNone/>
              </a:pPr>
              <a:r>
                <a:t/>
              </a:r>
              <a:endParaRPr b="1" i="0" sz="32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How to remove the info bars</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indent="0" lvl="0" marL="0" marR="0" rtl="0" algn="l">
                <a:lnSpc>
                  <a:spcPct val="100000"/>
                </a:lnSpc>
                <a:spcBef>
                  <a:spcPts val="0"/>
                </a:spcBef>
                <a:spcAft>
                  <a:spcPts val="0"/>
                </a:spcAft>
                <a:buClr>
                  <a:schemeClr val="lt1"/>
                </a:buClr>
                <a:buFont typeface="Calibri"/>
                <a:buNone/>
              </a:pPr>
              <a:r>
                <a:t/>
              </a:r>
              <a:endParaRPr b="0" i="0" sz="2400" u="none" cap="none" strike="noStrike">
                <a:solidFill>
                  <a:srgbClr val="BFBFB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Save your work</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Save your template as a PowerPoint document. For printing, save as PowerPoint of “Print-quality” PDF.</a:t>
              </a:r>
            </a:p>
            <a:p>
              <a:pPr indent="0" lvl="0" marL="0" marR="0" rtl="0" algn="l">
                <a:lnSpc>
                  <a:spcPct val="100000"/>
                </a:lnSpc>
                <a:spcBef>
                  <a:spcPts val="0"/>
                </a:spcBef>
                <a:spcAft>
                  <a:spcPts val="0"/>
                </a:spcAft>
                <a:buClr>
                  <a:schemeClr val="lt1"/>
                </a:buClr>
                <a:buFont typeface="Calibri"/>
                <a:buNone/>
              </a:pPr>
              <a:r>
                <a:t/>
              </a:r>
              <a:endParaRPr b="0" sz="2400">
                <a:solidFill>
                  <a:srgbClr val="BFBFB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3200" u="none" cap="none" strike="noStrike">
                  <a:solidFill>
                    <a:srgbClr val="FFC000"/>
                  </a:solidFill>
                  <a:latin typeface="Trebuchet MS"/>
                  <a:ea typeface="Trebuchet MS"/>
                  <a:cs typeface="Trebuchet MS"/>
                  <a:sym typeface="Trebuchet MS"/>
                </a:rPr>
                <a:t>Print your poster</a:t>
              </a:r>
            </a:p>
            <a:p>
              <a:pPr indent="0" lvl="0" marL="0" marR="0" rtl="0" algn="l">
                <a:lnSpc>
                  <a:spcPct val="100000"/>
                </a:lnSpc>
                <a:spcBef>
                  <a:spcPts val="0"/>
                </a:spcBef>
                <a:spcAft>
                  <a:spcPts val="0"/>
                </a:spcAft>
                <a:buClr>
                  <a:srgbClr val="BFBFBF"/>
                </a:buClr>
                <a:buSzPct val="25000"/>
                <a:buFont typeface="Trebuchet MS"/>
                <a:buNone/>
              </a:pPr>
              <a:r>
                <a:rPr b="0" i="0" lang="en-US" sz="2400" u="none" cap="none" strike="noStrike">
                  <a:solidFill>
                    <a:srgbClr val="BFBFBF"/>
                  </a:solidFill>
                  <a:latin typeface="Trebuchet MS"/>
                  <a:ea typeface="Trebuchet MS"/>
                  <a:cs typeface="Trebuchet MS"/>
                  <a:sym typeface="Trebuchet MS"/>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indent="0" lvl="0" marL="0" marR="0" rtl="0" algn="l">
                <a:lnSpc>
                  <a:spcPct val="100000"/>
                </a:lnSpc>
                <a:spcBef>
                  <a:spcPts val="0"/>
                </a:spcBef>
                <a:spcAft>
                  <a:spcPts val="0"/>
                </a:spcAft>
                <a:buClr>
                  <a:schemeClr val="lt1"/>
                </a:buClr>
                <a:buFont typeface="Calibri"/>
                <a:buNone/>
              </a:pPr>
              <a:r>
                <a:t/>
              </a:r>
              <a:endParaRPr b="0" i="0" sz="2800" u="none" cap="none" strike="noStrike">
                <a:solidFill>
                  <a:srgbClr val="BFBFBF"/>
                </a:solidFill>
                <a:latin typeface="Trebuchet MS"/>
                <a:ea typeface="Trebuchet MS"/>
                <a:cs typeface="Trebuchet MS"/>
                <a:sym typeface="Trebuchet MS"/>
              </a:endParaRPr>
            </a:p>
          </p:txBody>
        </p:sp>
        <p:pic>
          <p:nvPicPr>
            <p:cNvPr id="128" name="Shape 128"/>
            <p:cNvPicPr preferRelativeResize="0"/>
            <p:nvPr/>
          </p:nvPicPr>
          <p:blipFill rotWithShape="1">
            <a:blip r:embed="rId1">
              <a:alphaModFix/>
            </a:blip>
            <a:srcRect b="0" l="0" r="0" t="0"/>
            <a:stretch/>
          </p:blipFill>
          <p:spPr>
            <a:xfrm>
              <a:off x="46915678" y="3349444"/>
              <a:ext cx="5586300" cy="2063700"/>
            </a:xfrm>
            <a:prstGeom prst="rect">
              <a:avLst/>
            </a:prstGeom>
            <a:noFill/>
            <a:ln>
              <a:noFill/>
            </a:ln>
          </p:spPr>
        </p:pic>
        <p:pic>
          <p:nvPicPr>
            <p:cNvPr id="129" name="Shape 129"/>
            <p:cNvPicPr preferRelativeResize="0"/>
            <p:nvPr/>
          </p:nvPicPr>
          <p:blipFill rotWithShape="1">
            <a:blip r:embed="rId2">
              <a:alphaModFix/>
            </a:blip>
            <a:srcRect b="0" l="0" r="0" t="0"/>
            <a:stretch/>
          </p:blipFill>
          <p:spPr>
            <a:xfrm>
              <a:off x="44621818" y="7740039"/>
              <a:ext cx="2969700" cy="1370700"/>
            </a:xfrm>
            <a:prstGeom prst="rect">
              <a:avLst/>
            </a:prstGeom>
            <a:noFill/>
            <a:ln>
              <a:noFill/>
            </a:ln>
          </p:spPr>
        </p:pic>
        <p:pic>
          <p:nvPicPr>
            <p:cNvPr id="130" name="Shape 130"/>
            <p:cNvPicPr preferRelativeResize="0"/>
            <p:nvPr/>
          </p:nvPicPr>
          <p:blipFill rotWithShape="1">
            <a:blip r:embed="rId3">
              <a:alphaModFix/>
            </a:blip>
            <a:srcRect b="0" l="0" r="0" t="0"/>
            <a:stretch/>
          </p:blipFill>
          <p:spPr>
            <a:xfrm>
              <a:off x="44629618" y="12347263"/>
              <a:ext cx="1482300" cy="992099"/>
            </a:xfrm>
            <a:prstGeom prst="rect">
              <a:avLst/>
            </a:prstGeom>
            <a:noFill/>
            <a:ln>
              <a:noFill/>
            </a:ln>
          </p:spPr>
        </p:pic>
        <p:grpSp>
          <p:nvGrpSpPr>
            <p:cNvPr id="131" name="Shape 131"/>
            <p:cNvGrpSpPr/>
            <p:nvPr/>
          </p:nvGrpSpPr>
          <p:grpSpPr>
            <a:xfrm>
              <a:off x="44485222" y="29413151"/>
              <a:ext cx="10353785" cy="1265416"/>
              <a:chOff x="44200453" y="28362387"/>
              <a:chExt cx="9771409" cy="1090500"/>
            </a:xfrm>
          </p:grpSpPr>
          <p:sp>
            <p:nvSpPr>
              <p:cNvPr id="132" name="Shape 132"/>
              <p:cNvSpPr/>
              <p:nvPr/>
            </p:nvSpPr>
            <p:spPr>
              <a:xfrm>
                <a:off x="44200453" y="28362387"/>
                <a:ext cx="9771300" cy="1090500"/>
              </a:xfrm>
              <a:prstGeom prst="roundRect">
                <a:avLst>
                  <a:gd fmla="val 16667" name="adj"/>
                </a:avLst>
              </a:prstGeom>
              <a:solidFill>
                <a:schemeClr val="lt1"/>
              </a:solidFill>
              <a:ln>
                <a:noFill/>
              </a:ln>
            </p:spPr>
            <p:txBody>
              <a:bodyPr anchorCtr="0" anchor="ctr" bIns="45700" lIns="91425" rIns="91425" tIns="45700">
                <a:noAutofit/>
              </a:bodyPr>
              <a:lstStyle/>
              <a:p>
                <a:pPr indent="0" lvl="0" marL="0" marR="0" rtl="0" algn="ctr">
                  <a:spcBef>
                    <a:spcPts val="0"/>
                  </a:spcBef>
                  <a:buNone/>
                </a:pPr>
                <a:r>
                  <a:t/>
                </a:r>
                <a:endParaRPr sz="8600">
                  <a:solidFill>
                    <a:schemeClr val="lt1"/>
                  </a:solidFill>
                  <a:latin typeface="Calibri"/>
                  <a:ea typeface="Calibri"/>
                  <a:cs typeface="Calibri"/>
                  <a:sym typeface="Calibri"/>
                </a:endParaRPr>
              </a:p>
            </p:txBody>
          </p:sp>
          <p:pic>
            <p:nvPicPr>
              <p:cNvPr descr="http://t2.gstatic.com/images?q=tbn:ANd9GcR4APHC6TT9w54M2zn_pvCiBxUNcspYPoVxirLRphBoJabfSvu7zw" id="133" name="Shape 133">
                <a:hlinkClick r:id="rId4"/>
              </p:cNvPr>
              <p:cNvPicPr preferRelativeResize="0"/>
              <p:nvPr/>
            </p:nvPicPr>
            <p:blipFill rotWithShape="1">
              <a:blip r:embed="rId5">
                <a:alphaModFix/>
              </a:blip>
              <a:srcRect b="0" l="0" r="0" t="0"/>
              <a:stretch/>
            </p:blipFill>
            <p:spPr>
              <a:xfrm>
                <a:off x="44326393" y="28460718"/>
                <a:ext cx="914400" cy="914400"/>
              </a:xfrm>
              <a:prstGeom prst="rect">
                <a:avLst/>
              </a:prstGeom>
              <a:noFill/>
              <a:ln>
                <a:noFill/>
              </a:ln>
            </p:spPr>
          </p:pic>
          <p:sp>
            <p:nvSpPr>
              <p:cNvPr id="134" name="Shape 134"/>
              <p:cNvSpPr txBox="1"/>
              <p:nvPr/>
            </p:nvSpPr>
            <p:spPr>
              <a:xfrm>
                <a:off x="45300662" y="28552306"/>
                <a:ext cx="8671200" cy="7161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2400">
                    <a:solidFill>
                      <a:schemeClr val="dk2"/>
                    </a:solidFill>
                    <a:latin typeface="Trebuchet MS"/>
                    <a:ea typeface="Trebuchet MS"/>
                    <a:cs typeface="Trebuchet MS"/>
                    <a:sym typeface="Trebuchet MS"/>
                  </a:rPr>
                  <a:t>Student</a:t>
                </a:r>
                <a:r>
                  <a:rPr lang="en-US" sz="2400">
                    <a:solidFill>
                      <a:schemeClr val="dk2"/>
                    </a:solidFill>
                    <a:latin typeface="Trebuchet MS"/>
                    <a:ea typeface="Trebuchet MS"/>
                    <a:cs typeface="Trebuchet MS"/>
                    <a:sym typeface="Trebuchet MS"/>
                  </a:rPr>
                  <a:t> discounts are available on our Facebook page.</a:t>
                </a:r>
                <a:br>
                  <a:rPr lang="en-US" sz="2400">
                    <a:solidFill>
                      <a:schemeClr val="dk2"/>
                    </a:solidFill>
                    <a:latin typeface="Trebuchet MS"/>
                    <a:ea typeface="Trebuchet MS"/>
                    <a:cs typeface="Trebuchet MS"/>
                    <a:sym typeface="Trebuchet MS"/>
                  </a:rPr>
                </a:br>
                <a:r>
                  <a:rPr lang="en-US" sz="2400">
                    <a:solidFill>
                      <a:schemeClr val="dk2"/>
                    </a:solidFill>
                    <a:latin typeface="Trebuchet MS"/>
                    <a:ea typeface="Trebuchet MS"/>
                    <a:cs typeface="Trebuchet MS"/>
                    <a:sym typeface="Trebuchet MS"/>
                  </a:rPr>
                  <a:t>Go to </a:t>
                </a:r>
                <a:r>
                  <a:rPr lang="en-US" sz="2400" u="sng">
                    <a:solidFill>
                      <a:schemeClr val="dk2"/>
                    </a:solidFill>
                    <a:latin typeface="Trebuchet MS"/>
                    <a:ea typeface="Trebuchet MS"/>
                    <a:cs typeface="Trebuchet MS"/>
                    <a:sym typeface="Trebuchet MS"/>
                  </a:rPr>
                  <a:t>PosterPresentations.com</a:t>
                </a:r>
                <a:r>
                  <a:rPr lang="en-US" sz="2400">
                    <a:solidFill>
                      <a:schemeClr val="dk2"/>
                    </a:solidFill>
                    <a:latin typeface="Trebuchet MS"/>
                    <a:ea typeface="Trebuchet MS"/>
                    <a:cs typeface="Trebuchet MS"/>
                    <a:sym typeface="Trebuchet MS"/>
                  </a:rPr>
                  <a:t> and click on the FB icon. </a:t>
                </a:r>
              </a:p>
            </p:txBody>
          </p:sp>
        </p:grpSp>
        <p:sp>
          <p:nvSpPr>
            <p:cNvPr id="135" name="Shape 135"/>
            <p:cNvSpPr txBox="1"/>
            <p:nvPr/>
          </p:nvSpPr>
          <p:spPr>
            <a:xfrm>
              <a:off x="44262809" y="31169781"/>
              <a:ext cx="6870300" cy="1399500"/>
            </a:xfrm>
            <a:prstGeom prst="rect">
              <a:avLst/>
            </a:prstGeom>
            <a:noFill/>
            <a:ln>
              <a:noFill/>
            </a:ln>
          </p:spPr>
          <p:txBody>
            <a:bodyPr anchorCtr="0" anchor="t" bIns="32650" lIns="65300" rIns="65300" tIns="32650">
              <a:noAutofit/>
            </a:bodyPr>
            <a:lstStyle/>
            <a:p>
              <a:pPr indent="0" lvl="0" marL="0" marR="0" rtl="0" algn="l">
                <a:lnSpc>
                  <a:spcPct val="92857"/>
                </a:lnSpc>
                <a:spcBef>
                  <a:spcPts val="0"/>
                </a:spcBef>
                <a:buSzPct val="25000"/>
                <a:buNone/>
              </a:pPr>
              <a:r>
                <a:rPr lang="en-US" sz="2800">
                  <a:solidFill>
                    <a:schemeClr val="lt1"/>
                  </a:solidFill>
                  <a:latin typeface="Calibri"/>
                  <a:ea typeface="Calibri"/>
                  <a:cs typeface="Calibri"/>
                  <a:sym typeface="Calibri"/>
                </a:rPr>
                <a:t>© 2013</a:t>
              </a:r>
              <a:r>
                <a:rPr lang="en-US" sz="2800">
                  <a:solidFill>
                    <a:schemeClr val="lt1"/>
                  </a:solidFill>
                  <a:latin typeface="Calibri"/>
                  <a:ea typeface="Calibri"/>
                  <a:cs typeface="Calibri"/>
                  <a:sym typeface="Calibri"/>
                </a:rPr>
                <a:t> </a:t>
              </a:r>
              <a:r>
                <a:rPr lang="en-US" sz="2800">
                  <a:solidFill>
                    <a:schemeClr val="lt1"/>
                  </a:solidFill>
                  <a:latin typeface="Calibri"/>
                  <a:ea typeface="Calibri"/>
                  <a:cs typeface="Calibri"/>
                  <a:sym typeface="Calibri"/>
                </a:rPr>
                <a:t>PosterPresentations.com</a:t>
              </a:r>
              <a:br>
                <a:rPr lang="en-US" sz="2800">
                  <a:solidFill>
                    <a:schemeClr val="lt1"/>
                  </a:solidFill>
                  <a:latin typeface="Calibri"/>
                  <a:ea typeface="Calibri"/>
                  <a:cs typeface="Calibri"/>
                  <a:sym typeface="Calibri"/>
                </a:rPr>
              </a:br>
              <a:r>
                <a:rPr lang="en-US" sz="2800">
                  <a:solidFill>
                    <a:schemeClr val="lt1"/>
                  </a:solidFill>
                  <a:latin typeface="Calibri"/>
                  <a:ea typeface="Calibri"/>
                  <a:cs typeface="Calibri"/>
                  <a:sym typeface="Calibri"/>
                </a:rPr>
                <a:t>    </a:t>
              </a:r>
              <a:r>
                <a:rPr lang="en-US" sz="2400">
                  <a:solidFill>
                    <a:schemeClr val="lt1"/>
                  </a:solidFill>
                  <a:latin typeface="Calibri"/>
                  <a:ea typeface="Calibri"/>
                  <a:cs typeface="Calibri"/>
                  <a:sym typeface="Calibri"/>
                </a:rPr>
                <a:t>2117 Fourth Street ,</a:t>
              </a:r>
              <a:r>
                <a:rPr lang="en-US" sz="2400">
                  <a:solidFill>
                    <a:schemeClr val="lt1"/>
                  </a:solidFill>
                  <a:latin typeface="Calibri"/>
                  <a:ea typeface="Calibri"/>
                  <a:cs typeface="Calibri"/>
                  <a:sym typeface="Calibri"/>
                </a:rPr>
                <a:t> Unit C        </a:t>
              </a:r>
            </a:p>
            <a:p>
              <a:pPr indent="0" lvl="0" marL="0" marR="0" rtl="0" algn="l">
                <a:lnSpc>
                  <a:spcPct val="108333"/>
                </a:lnSpc>
                <a:spcBef>
                  <a:spcPts val="0"/>
                </a:spcBef>
                <a:buSzPct val="25000"/>
                <a:buNone/>
              </a:pPr>
              <a:r>
                <a:rPr lang="en-US" sz="2400">
                  <a:solidFill>
                    <a:schemeClr val="lt1"/>
                  </a:solidFill>
                  <a:latin typeface="Calibri"/>
                  <a:ea typeface="Calibri"/>
                  <a:cs typeface="Calibri"/>
                  <a:sym typeface="Calibri"/>
                </a:rPr>
                <a:t>     Berkeley CA </a:t>
              </a:r>
              <a:r>
                <a:rPr lang="en-US" sz="2000">
                  <a:solidFill>
                    <a:schemeClr val="lt1"/>
                  </a:solidFill>
                  <a:latin typeface="Calibri"/>
                  <a:ea typeface="Calibri"/>
                  <a:cs typeface="Calibri"/>
                  <a:sym typeface="Calibri"/>
                </a:rPr>
                <a:t>94710</a:t>
              </a:r>
              <a:br>
                <a:rPr lang="en-US" sz="2400">
                  <a:solidFill>
                    <a:schemeClr val="lt1"/>
                  </a:solidFill>
                  <a:latin typeface="Calibri"/>
                  <a:ea typeface="Calibri"/>
                  <a:cs typeface="Calibri"/>
                  <a:sym typeface="Calibri"/>
                </a:rPr>
              </a:br>
              <a:r>
                <a:rPr lang="en-US" sz="2400">
                  <a:solidFill>
                    <a:schemeClr val="lt1"/>
                  </a:solidFill>
                  <a:latin typeface="Calibri"/>
                  <a:ea typeface="Calibri"/>
                  <a:cs typeface="Calibri"/>
                  <a:sym typeface="Calibri"/>
                </a:rPr>
                <a:t>    </a:t>
              </a:r>
              <a:r>
                <a:rPr b="1" lang="en-US" sz="2400">
                  <a:solidFill>
                    <a:srgbClr val="FFFF00"/>
                  </a:solidFill>
                  <a:latin typeface="Calibri"/>
                  <a:ea typeface="Calibri"/>
                  <a:cs typeface="Calibri"/>
                  <a:sym typeface="Calibri"/>
                </a:rPr>
                <a:t>posterpresenter@gmail.com</a:t>
              </a:r>
            </a:p>
          </p:txBody>
        </p:sp>
      </p:grpSp>
      <p:grpSp>
        <p:nvGrpSpPr>
          <p:cNvPr id="136" name="Shape 136"/>
          <p:cNvGrpSpPr/>
          <p:nvPr/>
        </p:nvGrpSpPr>
        <p:grpSpPr>
          <a:xfrm>
            <a:off x="-11225189" y="-1"/>
            <a:ext cx="11018753" cy="32918400"/>
            <a:chOff x="-11225189" y="-1"/>
            <a:chExt cx="11018753" cy="32918400"/>
          </a:xfrm>
        </p:grpSpPr>
        <p:sp>
          <p:nvSpPr>
            <p:cNvPr id="137" name="Shape 137"/>
            <p:cNvSpPr/>
            <p:nvPr/>
          </p:nvSpPr>
          <p:spPr>
            <a:xfrm>
              <a:off x="-11216135" y="-1"/>
              <a:ext cx="11009700" cy="32918400"/>
            </a:xfrm>
            <a:prstGeom prst="rect">
              <a:avLst/>
            </a:prstGeom>
            <a:solidFill>
              <a:srgbClr val="0C0C0C"/>
            </a:solidFill>
            <a:ln>
              <a:noFill/>
            </a:ln>
          </p:spPr>
          <p:txBody>
            <a:bodyPr anchorCtr="0" anchor="t" bIns="0" lIns="457200" rIns="457200" tIns="457200">
              <a:noAutofit/>
            </a:bodyPr>
            <a:lstStyle/>
            <a:p>
              <a:pPr indent="0" lvl="0" marL="0" marR="0" rtl="0" algn="ctr">
                <a:lnSpc>
                  <a:spcPct val="100000"/>
                </a:lnSpc>
                <a:spcBef>
                  <a:spcPts val="0"/>
                </a:spcBef>
                <a:spcAft>
                  <a:spcPts val="0"/>
                </a:spcAft>
                <a:buClr>
                  <a:srgbClr val="FF0000"/>
                </a:buClr>
                <a:buSzPct val="25000"/>
                <a:buFont typeface="Trebuchet MS"/>
                <a:buNone/>
              </a:pPr>
              <a:r>
                <a:rPr b="1" lang="en-US" sz="3200">
                  <a:solidFill>
                    <a:srgbClr val="FF0000"/>
                  </a:solidFill>
                  <a:latin typeface="Trebuchet MS"/>
                  <a:ea typeface="Trebuchet MS"/>
                  <a:cs typeface="Trebuchet MS"/>
                  <a:sym typeface="Trebuchet MS"/>
                </a:rPr>
                <a:t>(—THIS SIDEBAR DOES NOT PRINT—)</a:t>
              </a:r>
            </a:p>
            <a:p>
              <a:pPr indent="0" lvl="0" marL="0" marR="0" rtl="0" algn="ctr">
                <a:spcBef>
                  <a:spcPts val="0"/>
                </a:spcBef>
                <a:buSzPct val="25000"/>
                <a:buNone/>
              </a:pPr>
              <a:r>
                <a:rPr b="1" lang="en-US" sz="4000">
                  <a:solidFill>
                    <a:schemeClr val="lt1"/>
                  </a:solidFill>
                  <a:latin typeface="Trebuchet MS"/>
                  <a:ea typeface="Trebuchet MS"/>
                  <a:cs typeface="Trebuchet MS"/>
                  <a:sym typeface="Trebuchet MS"/>
                </a:rPr>
                <a:t>DESIGN</a:t>
              </a:r>
              <a:r>
                <a:rPr b="1" lang="en-US" sz="4000">
                  <a:solidFill>
                    <a:schemeClr val="lt1"/>
                  </a:solidFill>
                  <a:latin typeface="Trebuchet MS"/>
                  <a:ea typeface="Trebuchet MS"/>
                  <a:cs typeface="Trebuchet MS"/>
                  <a:sym typeface="Trebuchet MS"/>
                </a:rPr>
                <a:t> </a:t>
              </a:r>
              <a:r>
                <a:rPr b="1" lang="en-US" sz="4000">
                  <a:solidFill>
                    <a:schemeClr val="lt1"/>
                  </a:solidFill>
                  <a:latin typeface="Trebuchet MS"/>
                  <a:ea typeface="Trebuchet MS"/>
                  <a:cs typeface="Trebuchet MS"/>
                  <a:sym typeface="Trebuchet MS"/>
                </a:rPr>
                <a:t>GUIDE</a:t>
              </a:r>
            </a:p>
            <a:p>
              <a:pPr indent="0" lvl="0" marL="0" marR="0" rtl="0" algn="ctr">
                <a:spcBef>
                  <a:spcPts val="0"/>
                </a:spcBef>
                <a:buNone/>
              </a:pPr>
              <a:r>
                <a:t/>
              </a:r>
              <a:endParaRPr b="1" sz="2800">
                <a:solidFill>
                  <a:schemeClr val="lt1"/>
                </a:solidFill>
                <a:latin typeface="Trebuchet MS"/>
                <a:ea typeface="Trebuchet MS"/>
                <a:cs typeface="Trebuchet MS"/>
                <a:sym typeface="Trebuchet MS"/>
              </a:endParaRPr>
            </a:p>
            <a:p>
              <a:pPr indent="0" lvl="0" marL="0" marR="0" rtl="0" algn="l">
                <a:spcBef>
                  <a:spcPts val="0"/>
                </a:spcBef>
                <a:buSzPct val="25000"/>
                <a:buNone/>
              </a:pPr>
              <a:r>
                <a:rPr i="0" lang="en-US" sz="2800">
                  <a:solidFill>
                    <a:schemeClr val="lt1"/>
                  </a:solidFill>
                  <a:latin typeface="Trebuchet MS"/>
                  <a:ea typeface="Trebuchet MS"/>
                  <a:cs typeface="Trebuchet MS"/>
                  <a:sym typeface="Trebuchet MS"/>
                </a:rPr>
                <a:t>This PowerPoint</a:t>
              </a:r>
              <a:r>
                <a:rPr i="0" lang="en-US" sz="2800">
                  <a:solidFill>
                    <a:schemeClr val="lt1"/>
                  </a:solidFill>
                  <a:latin typeface="Trebuchet MS"/>
                  <a:ea typeface="Trebuchet MS"/>
                  <a:cs typeface="Trebuchet MS"/>
                  <a:sym typeface="Trebuchet MS"/>
                </a:rPr>
                <a:t> </a:t>
              </a:r>
              <a:r>
                <a:rPr i="0" lang="en-US" sz="2800">
                  <a:solidFill>
                    <a:schemeClr val="lt1"/>
                  </a:solidFill>
                  <a:latin typeface="Trebuchet MS"/>
                  <a:ea typeface="Trebuchet MS"/>
                  <a:cs typeface="Trebuchet MS"/>
                  <a:sym typeface="Trebuchet MS"/>
                </a:rPr>
                <a:t>2007 template produces</a:t>
              </a:r>
              <a:r>
                <a:rPr i="0" lang="en-US" sz="2800">
                  <a:solidFill>
                    <a:schemeClr val="lt1"/>
                  </a:solidFill>
                  <a:latin typeface="Trebuchet MS"/>
                  <a:ea typeface="Trebuchet MS"/>
                  <a:cs typeface="Trebuchet MS"/>
                  <a:sym typeface="Trebuchet MS"/>
                </a:rPr>
                <a:t> </a:t>
              </a:r>
              <a:r>
                <a:rPr i="0" lang="en-US" sz="2800">
                  <a:solidFill>
                    <a:schemeClr val="lt1"/>
                  </a:solidFill>
                  <a:latin typeface="Trebuchet MS"/>
                  <a:ea typeface="Trebuchet MS"/>
                  <a:cs typeface="Trebuchet MS"/>
                  <a:sym typeface="Trebuchet MS"/>
                </a:rPr>
                <a:t>a 36”x48” presentation poster. </a:t>
              </a:r>
              <a:r>
                <a:rPr lang="en-US" sz="2800">
                  <a:solidFill>
                    <a:schemeClr val="lt1"/>
                  </a:solidFill>
                  <a:latin typeface="Trebuchet MS"/>
                  <a:ea typeface="Trebuchet MS"/>
                  <a:cs typeface="Trebuchet MS"/>
                  <a:sym typeface="Trebuchet MS"/>
                </a:rPr>
                <a:t>You</a:t>
              </a:r>
              <a:r>
                <a:rPr lang="en-US" sz="2800">
                  <a:solidFill>
                    <a:schemeClr val="lt1"/>
                  </a:solidFill>
                  <a:latin typeface="Trebuchet MS"/>
                  <a:ea typeface="Trebuchet MS"/>
                  <a:cs typeface="Trebuchet MS"/>
                  <a:sym typeface="Trebuchet MS"/>
                </a:rPr>
                <a:t> can u</a:t>
              </a:r>
              <a:r>
                <a:rPr lang="en-US" sz="2800">
                  <a:solidFill>
                    <a:schemeClr val="lt1"/>
                  </a:solidFill>
                  <a:latin typeface="Trebuchet MS"/>
                  <a:ea typeface="Trebuchet MS"/>
                  <a:cs typeface="Trebuchet MS"/>
                  <a:sym typeface="Trebuchet MS"/>
                </a:rPr>
                <a:t>se</a:t>
              </a:r>
              <a:r>
                <a:rPr lang="en-US" sz="2800">
                  <a:solidFill>
                    <a:schemeClr val="lt1"/>
                  </a:solidFill>
                  <a:latin typeface="Trebuchet MS"/>
                  <a:ea typeface="Trebuchet MS"/>
                  <a:cs typeface="Trebuchet MS"/>
                  <a:sym typeface="Trebuchet MS"/>
                </a:rPr>
                <a:t> it to create your research poster and </a:t>
              </a:r>
              <a:r>
                <a:rPr lang="en-US" sz="2800">
                  <a:solidFill>
                    <a:schemeClr val="lt1"/>
                  </a:solidFill>
                  <a:latin typeface="Trebuchet MS"/>
                  <a:ea typeface="Trebuchet MS"/>
                  <a:cs typeface="Trebuchet MS"/>
                  <a:sym typeface="Trebuchet MS"/>
                </a:rPr>
                <a:t>save valuable time placing titles, subtitles,</a:t>
              </a:r>
              <a:r>
                <a:rPr lang="en-US" sz="2800">
                  <a:solidFill>
                    <a:schemeClr val="lt1"/>
                  </a:solidFill>
                  <a:latin typeface="Trebuchet MS"/>
                  <a:ea typeface="Trebuchet MS"/>
                  <a:cs typeface="Trebuchet MS"/>
                  <a:sym typeface="Trebuchet MS"/>
                </a:rPr>
                <a:t> text, and graphics</a:t>
              </a:r>
              <a:r>
                <a:rPr lang="en-US" sz="2800">
                  <a:solidFill>
                    <a:schemeClr val="lt1"/>
                  </a:solidFill>
                  <a:latin typeface="Trebuchet MS"/>
                  <a:ea typeface="Trebuchet MS"/>
                  <a:cs typeface="Trebuchet MS"/>
                  <a:sym typeface="Trebuchet MS"/>
                </a:rPr>
                <a:t>. </a:t>
              </a:r>
            </a:p>
            <a:p>
              <a:pPr indent="0" lvl="0" marL="0" marR="0" rtl="0" algn="l">
                <a:spcBef>
                  <a:spcPts val="0"/>
                </a:spcBef>
                <a:buNone/>
              </a:pPr>
              <a:r>
                <a:t/>
              </a:r>
              <a:endParaRPr sz="2800">
                <a:solidFill>
                  <a:schemeClr val="lt1"/>
                </a:solidFill>
                <a:latin typeface="Trebuchet MS"/>
                <a:ea typeface="Trebuchet MS"/>
                <a:cs typeface="Trebuchet MS"/>
                <a:sym typeface="Trebuchet MS"/>
              </a:endParaRPr>
            </a:p>
            <a:p>
              <a:pPr indent="0" lvl="0" marL="0" marR="0" rtl="0" algn="l">
                <a:spcBef>
                  <a:spcPts val="0"/>
                </a:spcBef>
                <a:buSzPct val="25000"/>
                <a:buNone/>
              </a:pPr>
              <a:r>
                <a:rPr lang="en-US" sz="2800">
                  <a:solidFill>
                    <a:schemeClr val="lt1"/>
                  </a:solidFill>
                  <a:latin typeface="Trebuchet MS"/>
                  <a:ea typeface="Trebuchet MS"/>
                  <a:cs typeface="Trebuchet MS"/>
                  <a:sym typeface="Trebuchet MS"/>
                </a:rPr>
                <a:t>We provide a series of online tutorials that will guide you through the poster design process and answer your poster production questions. To view our template tutorials, go online to </a:t>
              </a:r>
              <a:r>
                <a:rPr b="1" lang="en-US" sz="2800">
                  <a:solidFill>
                    <a:srgbClr val="FFC000"/>
                  </a:solidFill>
                  <a:latin typeface="Trebuchet MS"/>
                  <a:ea typeface="Trebuchet MS"/>
                  <a:cs typeface="Trebuchet MS"/>
                  <a:sym typeface="Trebuchet MS"/>
                </a:rPr>
                <a:t>PosterPresentations.com</a:t>
              </a:r>
              <a:r>
                <a:rPr b="1" lang="en-US" sz="2800">
                  <a:solidFill>
                    <a:schemeClr val="lt1"/>
                  </a:solidFill>
                  <a:latin typeface="Trebuchet MS"/>
                  <a:ea typeface="Trebuchet MS"/>
                  <a:cs typeface="Trebuchet MS"/>
                  <a:sym typeface="Trebuchet MS"/>
                </a:rPr>
                <a:t> </a:t>
              </a:r>
              <a:r>
                <a:rPr lang="en-US" sz="2800">
                  <a:solidFill>
                    <a:schemeClr val="lt1"/>
                  </a:solidFill>
                  <a:latin typeface="Trebuchet MS"/>
                  <a:ea typeface="Trebuchet MS"/>
                  <a:cs typeface="Trebuchet MS"/>
                  <a:sym typeface="Trebuchet MS"/>
                </a:rPr>
                <a:t>and click on HELP DESK.</a:t>
              </a:r>
            </a:p>
            <a:p>
              <a:pPr indent="0" lvl="0" marL="0" marR="0" rtl="0" algn="l">
                <a:spcBef>
                  <a:spcPts val="0"/>
                </a:spcBef>
                <a:buNone/>
              </a:pPr>
              <a:r>
                <a:t/>
              </a:r>
              <a:endParaRPr sz="2800">
                <a:solidFill>
                  <a:schemeClr val="lt1"/>
                </a:solidFill>
                <a:latin typeface="Trebuchet MS"/>
                <a:ea typeface="Trebuchet MS"/>
                <a:cs typeface="Trebuchet MS"/>
                <a:sym typeface="Trebuchet MS"/>
              </a:endParaRPr>
            </a:p>
            <a:p>
              <a:pPr indent="0" lvl="0" marL="0" marR="0" rtl="0" algn="l">
                <a:spcBef>
                  <a:spcPts val="0"/>
                </a:spcBef>
                <a:buSzPct val="25000"/>
                <a:buNone/>
              </a:pPr>
              <a:r>
                <a:rPr lang="en-US" sz="2800">
                  <a:solidFill>
                    <a:schemeClr val="lt1"/>
                  </a:solidFill>
                  <a:latin typeface="Trebuchet MS"/>
                  <a:ea typeface="Trebuchet MS"/>
                  <a:cs typeface="Trebuchet MS"/>
                  <a:sym typeface="Trebuchet MS"/>
                </a:rPr>
                <a:t>When</a:t>
              </a:r>
              <a:r>
                <a:rPr lang="en-US" sz="2800">
                  <a:solidFill>
                    <a:schemeClr val="lt1"/>
                  </a:solidFill>
                  <a:latin typeface="Trebuchet MS"/>
                  <a:ea typeface="Trebuchet MS"/>
                  <a:cs typeface="Trebuchet MS"/>
                  <a:sym typeface="Trebuchet MS"/>
                </a:rPr>
                <a:t> you are ready to print your poster</a:t>
              </a:r>
              <a:r>
                <a:rPr lang="en-US" sz="2800">
                  <a:solidFill>
                    <a:schemeClr val="lt1"/>
                  </a:solidFill>
                  <a:latin typeface="Trebuchet MS"/>
                  <a:ea typeface="Trebuchet MS"/>
                  <a:cs typeface="Trebuchet MS"/>
                  <a:sym typeface="Trebuchet MS"/>
                </a:rPr>
                <a:t>,</a:t>
              </a:r>
              <a:r>
                <a:rPr lang="en-US" sz="2800">
                  <a:solidFill>
                    <a:schemeClr val="lt1"/>
                  </a:solidFill>
                  <a:latin typeface="Trebuchet MS"/>
                  <a:ea typeface="Trebuchet MS"/>
                  <a:cs typeface="Trebuchet MS"/>
                  <a:sym typeface="Trebuchet MS"/>
                </a:rPr>
                <a:t> go online to </a:t>
              </a:r>
              <a:r>
                <a:rPr b="0" lang="en-US" sz="2800">
                  <a:solidFill>
                    <a:schemeClr val="lt1"/>
                  </a:solidFill>
                  <a:latin typeface="Trebuchet MS"/>
                  <a:ea typeface="Trebuchet MS"/>
                  <a:cs typeface="Trebuchet MS"/>
                  <a:sym typeface="Trebuchet MS"/>
                </a:rPr>
                <a:t>PosterPresentations.com</a:t>
              </a:r>
              <a:br>
                <a:rPr lang="en-US" sz="2800">
                  <a:solidFill>
                    <a:schemeClr val="lt1"/>
                  </a:solidFill>
                  <a:latin typeface="Trebuchet MS"/>
                  <a:ea typeface="Trebuchet MS"/>
                  <a:cs typeface="Trebuchet MS"/>
                  <a:sym typeface="Trebuchet MS"/>
                </a:rPr>
              </a:br>
            </a:p>
            <a:p>
              <a:pPr indent="0" lvl="0" marL="0" marR="0" rtl="0" algn="l">
                <a:spcBef>
                  <a:spcPts val="0"/>
                </a:spcBef>
                <a:buSzPct val="25000"/>
                <a:buNone/>
              </a:pPr>
              <a:r>
                <a:rPr b="0" lang="en-US" sz="2800">
                  <a:solidFill>
                    <a:schemeClr val="lt1"/>
                  </a:solidFill>
                  <a:latin typeface="Trebuchet MS"/>
                  <a:ea typeface="Trebuchet MS"/>
                  <a:cs typeface="Trebuchet MS"/>
                  <a:sym typeface="Trebuchet MS"/>
                </a:rPr>
                <a:t>Need</a:t>
              </a:r>
              <a:r>
                <a:rPr b="0" lang="en-US" sz="2800">
                  <a:solidFill>
                    <a:schemeClr val="lt1"/>
                  </a:solidFill>
                  <a:latin typeface="Trebuchet MS"/>
                  <a:ea typeface="Trebuchet MS"/>
                  <a:cs typeface="Trebuchet MS"/>
                  <a:sym typeface="Trebuchet MS"/>
                </a:rPr>
                <a:t> assistance? Call us at </a:t>
              </a:r>
              <a:r>
                <a:rPr b="0" lang="en-US" sz="2800">
                  <a:solidFill>
                    <a:srgbClr val="FFC000"/>
                  </a:solidFill>
                  <a:latin typeface="Trebuchet MS"/>
                  <a:ea typeface="Trebuchet MS"/>
                  <a:cs typeface="Trebuchet MS"/>
                  <a:sym typeface="Trebuchet MS"/>
                </a:rPr>
                <a:t>1.510.649.3001</a:t>
              </a:r>
            </a:p>
            <a:p>
              <a:pPr indent="0" lvl="0" marL="0" marR="0" rtl="0" algn="l">
                <a:spcBef>
                  <a:spcPts val="0"/>
                </a:spcBef>
                <a:buNone/>
              </a:pPr>
              <a:r>
                <a:t/>
              </a:r>
              <a:endParaRPr b="1" sz="3600">
                <a:solidFill>
                  <a:srgbClr val="FFFF00"/>
                </a:solidFill>
                <a:latin typeface="Trebuchet MS"/>
                <a:ea typeface="Trebuchet MS"/>
                <a:cs typeface="Trebuchet MS"/>
                <a:sym typeface="Trebuchet MS"/>
              </a:endParaRPr>
            </a:p>
            <a:p>
              <a:pPr indent="0" lvl="0" marL="0" marR="0" rtl="0" algn="ctr">
                <a:spcBef>
                  <a:spcPts val="0"/>
                </a:spcBef>
                <a:buNone/>
              </a:pPr>
              <a:r>
                <a:t/>
              </a:r>
              <a:endParaRPr b="1" sz="2400">
                <a:solidFill>
                  <a:schemeClr val="lt1"/>
                </a:solidFill>
                <a:latin typeface="Trebuchet MS"/>
                <a:ea typeface="Trebuchet MS"/>
                <a:cs typeface="Trebuchet MS"/>
                <a:sym typeface="Trebuchet MS"/>
              </a:endParaRPr>
            </a:p>
            <a:p>
              <a:pPr indent="0" lvl="0" marL="0" marR="0" rtl="0" algn="ctr">
                <a:spcBef>
                  <a:spcPts val="0"/>
                </a:spcBef>
                <a:buSzPct val="25000"/>
                <a:buNone/>
              </a:pPr>
              <a:r>
                <a:rPr b="1" lang="en-US" sz="4000">
                  <a:solidFill>
                    <a:schemeClr val="lt1"/>
                  </a:solidFill>
                  <a:latin typeface="Trebuchet MS"/>
                  <a:ea typeface="Trebuchet MS"/>
                  <a:cs typeface="Trebuchet MS"/>
                  <a:sym typeface="Trebuchet MS"/>
                </a:rPr>
                <a:t>QUICK START</a:t>
              </a:r>
            </a:p>
            <a:p>
              <a:pPr indent="0" lvl="0" marL="0" marR="0" rtl="0" algn="ctr">
                <a:spcBef>
                  <a:spcPts val="0"/>
                </a:spcBef>
                <a:buNone/>
              </a:pPr>
              <a:r>
                <a:t/>
              </a:r>
              <a:endParaRPr b="1" sz="3200">
                <a:solidFill>
                  <a:schemeClr val="lt1"/>
                </a:solidFill>
                <a:latin typeface="Trebuchet MS"/>
                <a:ea typeface="Trebuchet MS"/>
                <a:cs typeface="Trebuchet MS"/>
                <a:sym typeface="Trebuchet MS"/>
              </a:endParaRPr>
            </a:p>
            <a:p>
              <a:pPr indent="0" lvl="0" marL="0" marR="0" rtl="0" algn="ctr">
                <a:spcBef>
                  <a:spcPts val="0"/>
                </a:spcBef>
                <a:buSzPct val="25000"/>
                <a:buNone/>
              </a:pPr>
              <a:r>
                <a:rPr b="1" lang="en-US" sz="3200">
                  <a:solidFill>
                    <a:srgbClr val="FFC000"/>
                  </a:solidFill>
                  <a:latin typeface="Trebuchet MS"/>
                  <a:ea typeface="Trebuchet MS"/>
                  <a:cs typeface="Trebuchet MS"/>
                  <a:sym typeface="Trebuchet MS"/>
                </a:rPr>
                <a:t>Zoom in and out</a:t>
              </a:r>
            </a:p>
            <a:p>
              <a:pPr indent="-1892300" lvl="0" marL="1892300" marR="0" rtl="0" algn="l">
                <a:spcBef>
                  <a:spcPts val="0"/>
                </a:spcBef>
                <a:buSzPct val="25000"/>
                <a:buNone/>
              </a:pPr>
              <a:r>
                <a:rPr b="0" lang="en-US" sz="2400">
                  <a:solidFill>
                    <a:schemeClr val="lt1"/>
                  </a:solidFill>
                  <a:latin typeface="Trebuchet MS"/>
                  <a:ea typeface="Trebuchet MS"/>
                  <a:cs typeface="Trebuchet MS"/>
                  <a:sym typeface="Trebuchet MS"/>
                </a:rPr>
                <a:t>	</a:t>
              </a:r>
              <a:r>
                <a:rPr b="0" lang="en-US" sz="2400">
                  <a:solidFill>
                    <a:srgbClr val="BFBFBF"/>
                  </a:solidFill>
                  <a:latin typeface="Trebuchet MS"/>
                  <a:ea typeface="Trebuchet MS"/>
                  <a:cs typeface="Trebuchet MS"/>
                  <a:sym typeface="Trebuchet MS"/>
                </a:rPr>
                <a:t>As you work on your poster zoom in and out to the level that is more comfortable to you. </a:t>
              </a:r>
            </a:p>
            <a:p>
              <a:pPr indent="-1892300" lvl="0" marL="1892300" marR="0" rtl="0" algn="l">
                <a:spcBef>
                  <a:spcPts val="0"/>
                </a:spcBef>
                <a:buSzPct val="25000"/>
                <a:buNone/>
              </a:pPr>
              <a:r>
                <a:rPr b="1" lang="en-US" sz="2400">
                  <a:solidFill>
                    <a:srgbClr val="BFBFBF"/>
                  </a:solidFill>
                  <a:latin typeface="Trebuchet MS"/>
                  <a:ea typeface="Trebuchet MS"/>
                  <a:cs typeface="Trebuchet MS"/>
                  <a:sym typeface="Trebuchet MS"/>
                </a:rPr>
                <a:t>	</a:t>
              </a:r>
              <a:r>
                <a:rPr b="0" lang="en-US" sz="2400">
                  <a:solidFill>
                    <a:srgbClr val="BFBFBF"/>
                  </a:solidFill>
                  <a:latin typeface="Trebuchet MS"/>
                  <a:ea typeface="Trebuchet MS"/>
                  <a:cs typeface="Trebuchet MS"/>
                  <a:sym typeface="Trebuchet MS"/>
                </a:rPr>
                <a:t>Go to VIEW &gt; ZOOM.</a:t>
              </a:r>
            </a:p>
            <a:p>
              <a:pPr indent="0" lvl="0" marL="0" marR="0" rtl="0" algn="l">
                <a:spcBef>
                  <a:spcPts val="0"/>
                </a:spcBef>
                <a:buNone/>
              </a:pPr>
              <a:r>
                <a:t/>
              </a:r>
              <a:endParaRPr b="0" sz="2800">
                <a:solidFill>
                  <a:schemeClr val="lt1"/>
                </a:solidFill>
                <a:latin typeface="Trebuchet MS"/>
                <a:ea typeface="Trebuchet MS"/>
                <a:cs typeface="Trebuchet MS"/>
                <a:sym typeface="Trebuchet MS"/>
              </a:endParaRPr>
            </a:p>
            <a:p>
              <a:pPr indent="0" lvl="0" marL="0" marR="0" rtl="0" algn="ctr">
                <a:spcBef>
                  <a:spcPts val="0"/>
                </a:spcBef>
                <a:buSzPct val="25000"/>
                <a:buNone/>
              </a:pPr>
              <a:r>
                <a:rPr b="1" lang="en-US" sz="3200">
                  <a:solidFill>
                    <a:srgbClr val="FFC000"/>
                  </a:solidFill>
                  <a:latin typeface="Trebuchet MS"/>
                  <a:ea typeface="Trebuchet MS"/>
                  <a:cs typeface="Trebuchet MS"/>
                  <a:sym typeface="Trebuchet MS"/>
                </a:rPr>
                <a:t>Title, Authors, and Affiliations</a:t>
              </a:r>
            </a:p>
            <a:p>
              <a:pPr indent="0" lvl="0" marL="0" marR="0" rtl="0" algn="l">
                <a:spcBef>
                  <a:spcPts val="0"/>
                </a:spcBef>
                <a:buSzPct val="25000"/>
                <a:buNone/>
              </a:pPr>
              <a:r>
                <a:rPr b="0" lang="en-US" sz="2400">
                  <a:solidFill>
                    <a:srgbClr val="BFBFBF"/>
                  </a:solidFill>
                  <a:latin typeface="Trebuchet MS"/>
                  <a:ea typeface="Trebuchet MS"/>
                  <a:cs typeface="Trebuchet MS"/>
                  <a:sym typeface="Trebuchet MS"/>
                </a:rPr>
                <a:t>Start designing your poster by adding the title, the names of the authors, and the affiliated institutions. You can type or paste text into the provided boxes. The template will automatically adjust the size of your text to fit the title box. You can manually override this feature and change the size of your text. </a:t>
              </a:r>
            </a:p>
            <a:p>
              <a:pPr indent="0" lvl="0" marL="0" marR="0" rtl="0" algn="l">
                <a:spcBef>
                  <a:spcPts val="0"/>
                </a:spcBef>
                <a:buNone/>
              </a:pPr>
              <a:r>
                <a:t/>
              </a:r>
              <a:endParaRPr b="0" sz="2400">
                <a:solidFill>
                  <a:srgbClr val="BFBFBF"/>
                </a:solidFill>
                <a:latin typeface="Trebuchet MS"/>
                <a:ea typeface="Trebuchet MS"/>
                <a:cs typeface="Trebuchet MS"/>
                <a:sym typeface="Trebuchet MS"/>
              </a:endParaRPr>
            </a:p>
            <a:p>
              <a:pPr indent="0" lvl="0" marL="0" marR="0" rtl="0" algn="l">
                <a:spcBef>
                  <a:spcPts val="0"/>
                </a:spcBef>
                <a:buSzPct val="25000"/>
                <a:buNone/>
              </a:pPr>
              <a:r>
                <a:rPr b="1" lang="en-US" sz="2400">
                  <a:solidFill>
                    <a:srgbClr val="FFC000"/>
                  </a:solidFill>
                  <a:latin typeface="Trebuchet MS"/>
                  <a:ea typeface="Trebuchet MS"/>
                  <a:cs typeface="Trebuchet MS"/>
                  <a:sym typeface="Trebuchet MS"/>
                </a:rPr>
                <a:t>TIP: </a:t>
              </a:r>
              <a:r>
                <a:rPr b="0" lang="en-US" sz="2400">
                  <a:solidFill>
                    <a:srgbClr val="BFBFBF"/>
                  </a:solidFill>
                  <a:latin typeface="Trebuchet MS"/>
                  <a:ea typeface="Trebuchet MS"/>
                  <a:cs typeface="Trebuchet MS"/>
                  <a:sym typeface="Trebuchet MS"/>
                </a:rPr>
                <a:t>The font size of your title should be bigger than your name(s) and institution name(s).</a:t>
              </a:r>
            </a:p>
            <a:p>
              <a:pPr indent="0" lvl="0" marL="0" marR="0" rtl="0" algn="l">
                <a:spcBef>
                  <a:spcPts val="0"/>
                </a:spcBef>
                <a:buSzPct val="25000"/>
                <a:buNone/>
              </a:pPr>
              <a:br>
                <a:rPr b="1" lang="en-US" sz="2800">
                  <a:solidFill>
                    <a:schemeClr val="lt1"/>
                  </a:solidFill>
                  <a:latin typeface="Trebuchet MS"/>
                  <a:ea typeface="Trebuchet MS"/>
                  <a:cs typeface="Trebuchet MS"/>
                  <a:sym typeface="Trebuchet MS"/>
                </a:rPr>
              </a:br>
            </a:p>
            <a:p>
              <a:pPr indent="0" lvl="0" marL="0" marR="0" rtl="0" algn="ctr">
                <a:spcBef>
                  <a:spcPts val="0"/>
                </a:spcBef>
                <a:buNone/>
              </a:pPr>
              <a:r>
                <a:t/>
              </a:r>
              <a:endParaRPr b="1" sz="2800">
                <a:solidFill>
                  <a:srgbClr val="FFC000"/>
                </a:solidFill>
                <a:latin typeface="Trebuchet MS"/>
                <a:ea typeface="Trebuchet MS"/>
                <a:cs typeface="Trebuchet MS"/>
                <a:sym typeface="Trebuchet MS"/>
              </a:endParaRPr>
            </a:p>
            <a:p>
              <a:pPr indent="0" lvl="0" marL="0" marR="0" rtl="0" algn="ctr">
                <a:spcBef>
                  <a:spcPts val="0"/>
                </a:spcBef>
                <a:buNone/>
              </a:pPr>
              <a:r>
                <a:t/>
              </a:r>
              <a:endParaRPr b="1" sz="2800">
                <a:solidFill>
                  <a:srgbClr val="FFC000"/>
                </a:solidFill>
                <a:latin typeface="Trebuchet MS"/>
                <a:ea typeface="Trebuchet MS"/>
                <a:cs typeface="Trebuchet MS"/>
                <a:sym typeface="Trebuchet MS"/>
              </a:endParaRPr>
            </a:p>
            <a:p>
              <a:pPr indent="0" lvl="0" marL="0" marR="0" rtl="0" algn="ctr">
                <a:spcBef>
                  <a:spcPts val="0"/>
                </a:spcBef>
                <a:buSzPct val="25000"/>
                <a:buNone/>
              </a:pPr>
              <a:r>
                <a:rPr b="1" lang="en-US" sz="3200">
                  <a:solidFill>
                    <a:srgbClr val="FFC000"/>
                  </a:solidFill>
                  <a:latin typeface="Trebuchet MS"/>
                  <a:ea typeface="Trebuchet MS"/>
                  <a:cs typeface="Trebuchet MS"/>
                  <a:sym typeface="Trebuchet MS"/>
                </a:rPr>
                <a:t>Adding Logos</a:t>
              </a:r>
              <a:r>
                <a:rPr b="1" lang="en-US" sz="3200">
                  <a:solidFill>
                    <a:srgbClr val="FFC000"/>
                  </a:solidFill>
                  <a:latin typeface="Trebuchet MS"/>
                  <a:ea typeface="Trebuchet MS"/>
                  <a:cs typeface="Trebuchet MS"/>
                  <a:sym typeface="Trebuchet MS"/>
                </a:rPr>
                <a:t> / Seals</a:t>
              </a:r>
            </a:p>
            <a:p>
              <a:pPr indent="0" lvl="0" marL="0" marR="0" rtl="0" algn="l">
                <a:spcBef>
                  <a:spcPts val="0"/>
                </a:spcBef>
                <a:buSzPct val="25000"/>
                <a:buNone/>
              </a:pPr>
              <a:r>
                <a:rPr b="0" lang="en-US" sz="2400">
                  <a:solidFill>
                    <a:srgbClr val="BFBFBF"/>
                  </a:solidFill>
                  <a:latin typeface="Trebuchet MS"/>
                  <a:ea typeface="Trebuchet MS"/>
                  <a:cs typeface="Trebuchet MS"/>
                  <a:sym typeface="Trebuchet MS"/>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indent="0" lvl="0" marL="0" marR="0" rtl="0" algn="l">
                <a:spcBef>
                  <a:spcPts val="0"/>
                </a:spcBef>
                <a:buNone/>
              </a:pPr>
              <a:r>
                <a:t/>
              </a:r>
              <a:endParaRPr b="0" sz="2400">
                <a:solidFill>
                  <a:srgbClr val="BFBFBF"/>
                </a:solidFill>
                <a:latin typeface="Trebuchet MS"/>
                <a:ea typeface="Trebuchet MS"/>
                <a:cs typeface="Trebuchet MS"/>
                <a:sym typeface="Trebuchet MS"/>
              </a:endParaRPr>
            </a:p>
            <a:p>
              <a:pPr indent="0" lvl="0" marL="0" marR="0" rtl="0" algn="l">
                <a:spcBef>
                  <a:spcPts val="0"/>
                </a:spcBef>
                <a:buSzPct val="25000"/>
                <a:buNone/>
              </a:pPr>
              <a:r>
                <a:rPr b="1" lang="en-US" sz="2400">
                  <a:solidFill>
                    <a:srgbClr val="FFC000"/>
                  </a:solidFill>
                  <a:latin typeface="Trebuchet MS"/>
                  <a:ea typeface="Trebuchet MS"/>
                  <a:cs typeface="Trebuchet MS"/>
                  <a:sym typeface="Trebuchet MS"/>
                </a:rPr>
                <a:t>TIP: </a:t>
              </a:r>
              <a:r>
                <a:rPr b="0" lang="en-US" sz="2400">
                  <a:solidFill>
                    <a:srgbClr val="BFBFBF"/>
                  </a:solidFill>
                  <a:latin typeface="Trebuchet MS"/>
                  <a:ea typeface="Trebuchet MS"/>
                  <a:cs typeface="Trebuchet MS"/>
                  <a:sym typeface="Trebuchet MS"/>
                </a:rPr>
                <a:t>See if your school’s logo is available on our free poster templates page.</a:t>
              </a:r>
            </a:p>
            <a:p>
              <a:pPr indent="0" lvl="0" marL="0" marR="0" rtl="0" algn="l">
                <a:spcBef>
                  <a:spcPts val="0"/>
                </a:spcBef>
                <a:buNone/>
              </a:pPr>
              <a:r>
                <a:t/>
              </a:r>
              <a:endParaRPr b="0" sz="2400">
                <a:solidFill>
                  <a:schemeClr val="lt1"/>
                </a:solidFill>
                <a:latin typeface="Trebuchet MS"/>
                <a:ea typeface="Trebuchet MS"/>
                <a:cs typeface="Trebuchet MS"/>
                <a:sym typeface="Trebuchet MS"/>
              </a:endParaRPr>
            </a:p>
            <a:p>
              <a:pPr indent="0" lvl="0" marL="0" marR="0" rtl="0" algn="ctr">
                <a:spcBef>
                  <a:spcPts val="0"/>
                </a:spcBef>
                <a:buSzPct val="25000"/>
                <a:buNone/>
              </a:pPr>
              <a:r>
                <a:rPr b="1" lang="en-US" sz="3200">
                  <a:solidFill>
                    <a:srgbClr val="FFC000"/>
                  </a:solidFill>
                  <a:latin typeface="Trebuchet MS"/>
                  <a:ea typeface="Trebuchet MS"/>
                  <a:cs typeface="Trebuchet MS"/>
                  <a:sym typeface="Trebuchet MS"/>
                </a:rPr>
                <a:t>Photographs / Graphics</a:t>
              </a:r>
            </a:p>
            <a:p>
              <a:pPr indent="0" lvl="0" marL="0" marR="0" rtl="0" algn="l">
                <a:spcBef>
                  <a:spcPts val="0"/>
                </a:spcBef>
                <a:buSzPct val="25000"/>
                <a:buNone/>
              </a:pPr>
              <a:r>
                <a:rPr b="0" lang="en-US" sz="2400">
                  <a:solidFill>
                    <a:srgbClr val="BFBFBF"/>
                  </a:solidFill>
                  <a:latin typeface="Trebuchet MS"/>
                  <a:ea typeface="Trebuchet MS"/>
                  <a:cs typeface="Trebuchet MS"/>
                  <a:sym typeface="Trebuchet MS"/>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disproportionally.</a:t>
              </a:r>
            </a:p>
            <a:p>
              <a:pPr indent="0" lvl="0" marL="0" marR="0" rtl="0" algn="l">
                <a:spcBef>
                  <a:spcPts val="0"/>
                </a:spcBef>
                <a:buNone/>
              </a:pPr>
              <a:r>
                <a:t/>
              </a:r>
              <a:endParaRPr b="0" sz="2400">
                <a:solidFill>
                  <a:schemeClr val="lt1"/>
                </a:solidFill>
                <a:latin typeface="Trebuchet MS"/>
                <a:ea typeface="Trebuchet MS"/>
                <a:cs typeface="Trebuchet MS"/>
                <a:sym typeface="Trebuchet MS"/>
              </a:endParaRPr>
            </a:p>
            <a:p>
              <a:pPr indent="0" lvl="0" marL="0" marR="0" rtl="0" algn="ctr">
                <a:spcBef>
                  <a:spcPts val="0"/>
                </a:spcBef>
                <a:buNone/>
              </a:pPr>
              <a:r>
                <a:t/>
              </a:r>
              <a:endParaRPr b="1" sz="2800">
                <a:solidFill>
                  <a:srgbClr val="FFC000"/>
                </a:solidFill>
                <a:latin typeface="Trebuchet MS"/>
                <a:ea typeface="Trebuchet MS"/>
                <a:cs typeface="Trebuchet MS"/>
                <a:sym typeface="Trebuchet MS"/>
              </a:endParaRPr>
            </a:p>
            <a:p>
              <a:pPr indent="0" lvl="0" marL="0" marR="0" rtl="0" algn="ctr">
                <a:spcBef>
                  <a:spcPts val="0"/>
                </a:spcBef>
                <a:buNone/>
              </a:pPr>
              <a:r>
                <a:t/>
              </a:r>
              <a:endParaRPr b="1" sz="2800">
                <a:solidFill>
                  <a:srgbClr val="FFC000"/>
                </a:solidFill>
                <a:latin typeface="Trebuchet MS"/>
                <a:ea typeface="Trebuchet MS"/>
                <a:cs typeface="Trebuchet MS"/>
                <a:sym typeface="Trebuchet MS"/>
              </a:endParaRPr>
            </a:p>
            <a:p>
              <a:pPr indent="0" lvl="0" marL="0" marR="0" rtl="0" algn="ctr">
                <a:spcBef>
                  <a:spcPts val="0"/>
                </a:spcBef>
                <a:buNone/>
              </a:pPr>
              <a:r>
                <a:t/>
              </a:r>
              <a:endParaRPr b="1" sz="2800">
                <a:solidFill>
                  <a:srgbClr val="FFC000"/>
                </a:solidFill>
                <a:latin typeface="Trebuchet MS"/>
                <a:ea typeface="Trebuchet MS"/>
                <a:cs typeface="Trebuchet MS"/>
                <a:sym typeface="Trebuchet MS"/>
              </a:endParaRPr>
            </a:p>
            <a:p>
              <a:pPr indent="0" lvl="0" marL="0" marR="0" rtl="0" algn="ctr">
                <a:spcBef>
                  <a:spcPts val="0"/>
                </a:spcBef>
                <a:buNone/>
              </a:pPr>
              <a:r>
                <a:t/>
              </a:r>
              <a:endParaRPr b="1" sz="2800">
                <a:solidFill>
                  <a:srgbClr val="FFC000"/>
                </a:solidFill>
                <a:latin typeface="Trebuchet MS"/>
                <a:ea typeface="Trebuchet MS"/>
                <a:cs typeface="Trebuchet MS"/>
                <a:sym typeface="Trebuchet MS"/>
              </a:endParaRPr>
            </a:p>
            <a:p>
              <a:pPr indent="0" lvl="0" marL="0" marR="0" rtl="0" algn="ctr">
                <a:spcBef>
                  <a:spcPts val="0"/>
                </a:spcBef>
                <a:buNone/>
              </a:pPr>
              <a:r>
                <a:t/>
              </a:r>
              <a:endParaRPr b="1" sz="2800">
                <a:solidFill>
                  <a:srgbClr val="FFC000"/>
                </a:solidFill>
                <a:latin typeface="Trebuchet MS"/>
                <a:ea typeface="Trebuchet MS"/>
                <a:cs typeface="Trebuchet MS"/>
                <a:sym typeface="Trebuchet MS"/>
              </a:endParaRPr>
            </a:p>
            <a:p>
              <a:pPr indent="0" lvl="0" marL="0" marR="0" rtl="0" algn="ctr">
                <a:spcBef>
                  <a:spcPts val="0"/>
                </a:spcBef>
                <a:buNone/>
              </a:pPr>
              <a:r>
                <a:t/>
              </a:r>
              <a:endParaRPr b="1" sz="2800">
                <a:solidFill>
                  <a:srgbClr val="FFC000"/>
                </a:solidFill>
                <a:latin typeface="Trebuchet MS"/>
                <a:ea typeface="Trebuchet MS"/>
                <a:cs typeface="Trebuchet MS"/>
                <a:sym typeface="Trebuchet MS"/>
              </a:endParaRPr>
            </a:p>
            <a:p>
              <a:pPr indent="0" lvl="0" marL="0" marR="0" rtl="0" algn="ctr">
                <a:spcBef>
                  <a:spcPts val="0"/>
                </a:spcBef>
                <a:buSzPct val="25000"/>
                <a:buNone/>
              </a:pPr>
              <a:r>
                <a:rPr b="1" lang="en-US" sz="3200">
                  <a:solidFill>
                    <a:srgbClr val="FFC000"/>
                  </a:solidFill>
                  <a:latin typeface="Trebuchet MS"/>
                  <a:ea typeface="Trebuchet MS"/>
                  <a:cs typeface="Trebuchet MS"/>
                  <a:sym typeface="Trebuchet MS"/>
                </a:rPr>
                <a:t>Image Quality Check</a:t>
              </a:r>
            </a:p>
            <a:p>
              <a:pPr indent="0" lvl="0" marL="0" marR="0" rtl="0" algn="l">
                <a:spcBef>
                  <a:spcPts val="0"/>
                </a:spcBef>
                <a:buSzPct val="25000"/>
                <a:buNone/>
              </a:pPr>
              <a:r>
                <a:rPr b="0" lang="en-US" sz="2400">
                  <a:solidFill>
                    <a:srgbClr val="BFBFBF"/>
                  </a:solidFill>
                  <a:latin typeface="Trebuchet MS"/>
                  <a:ea typeface="Trebuchet MS"/>
                  <a:cs typeface="Trebuchet MS"/>
                  <a:sym typeface="Trebuchet MS"/>
                </a:rPr>
                <a:t>Zoom in and look at your images at 100% magnification. If they look good they will print well. </a:t>
              </a:r>
            </a:p>
          </p:txBody>
        </p:sp>
        <p:cxnSp>
          <p:nvCxnSpPr>
            <p:cNvPr id="138" name="Shape 138"/>
            <p:cNvCxnSpPr/>
            <p:nvPr/>
          </p:nvCxnSpPr>
          <p:spPr>
            <a:xfrm>
              <a:off x="-11225189" y="8422500"/>
              <a:ext cx="10999800" cy="3300"/>
            </a:xfrm>
            <a:prstGeom prst="straightConnector1">
              <a:avLst/>
            </a:prstGeom>
            <a:noFill/>
            <a:ln cap="flat" cmpd="sng" w="9525">
              <a:solidFill>
                <a:srgbClr val="FFC000"/>
              </a:solidFill>
              <a:prstDash val="solid"/>
              <a:round/>
              <a:headEnd len="med" w="med" type="none"/>
              <a:tailEnd len="med" w="med" type="none"/>
            </a:ln>
          </p:spPr>
        </p:cxnSp>
        <p:pic>
          <p:nvPicPr>
            <p:cNvPr id="139" name="Shape 139"/>
            <p:cNvPicPr preferRelativeResize="0"/>
            <p:nvPr/>
          </p:nvPicPr>
          <p:blipFill rotWithShape="1">
            <a:blip r:embed="rId6">
              <a:alphaModFix/>
            </a:blip>
            <a:srcRect b="0" l="0" r="0" t="0"/>
            <a:stretch/>
          </p:blipFill>
          <p:spPr>
            <a:xfrm>
              <a:off x="-10740739" y="10261717"/>
              <a:ext cx="1597800" cy="1201800"/>
            </a:xfrm>
            <a:prstGeom prst="rect">
              <a:avLst/>
            </a:prstGeom>
            <a:noFill/>
            <a:ln>
              <a:noFill/>
            </a:ln>
          </p:spPr>
        </p:pic>
        <p:pic>
          <p:nvPicPr>
            <p:cNvPr id="140" name="Shape 140"/>
            <p:cNvPicPr preferRelativeResize="0"/>
            <p:nvPr/>
          </p:nvPicPr>
          <p:blipFill rotWithShape="1">
            <a:blip r:embed="rId7">
              <a:alphaModFix/>
            </a:blip>
            <a:srcRect b="0" l="0" r="0" t="0"/>
            <a:stretch/>
          </p:blipFill>
          <p:spPr>
            <a:xfrm>
              <a:off x="-10732764" y="15696926"/>
              <a:ext cx="9986700" cy="1053600"/>
            </a:xfrm>
            <a:prstGeom prst="rect">
              <a:avLst/>
            </a:prstGeom>
            <a:noFill/>
            <a:ln>
              <a:noFill/>
            </a:ln>
          </p:spPr>
        </p:pic>
        <p:grpSp>
          <p:nvGrpSpPr>
            <p:cNvPr id="141" name="Shape 141"/>
            <p:cNvGrpSpPr/>
            <p:nvPr/>
          </p:nvGrpSpPr>
          <p:grpSpPr>
            <a:xfrm>
              <a:off x="-9745088" y="23541502"/>
              <a:ext cx="7531159" cy="2120416"/>
              <a:chOff x="-4470426" y="11016657"/>
              <a:chExt cx="3470740" cy="974187"/>
            </a:xfrm>
          </p:grpSpPr>
          <p:grpSp>
            <p:nvGrpSpPr>
              <p:cNvPr id="142" name="Shape 142"/>
              <p:cNvGrpSpPr/>
              <p:nvPr/>
            </p:nvGrpSpPr>
            <p:grpSpPr>
              <a:xfrm>
                <a:off x="-2783365" y="11060443"/>
                <a:ext cx="624484" cy="893562"/>
                <a:chOff x="-3958696" y="11117435"/>
                <a:chExt cx="779436" cy="1280542"/>
              </a:xfrm>
            </p:grpSpPr>
            <p:pic>
              <p:nvPicPr>
                <p:cNvPr id="143" name="Shape 143"/>
                <p:cNvPicPr preferRelativeResize="0"/>
                <p:nvPr/>
              </p:nvPicPr>
              <p:blipFill rotWithShape="1">
                <a:blip r:embed="rId8">
                  <a:alphaModFix/>
                </a:blip>
                <a:srcRect b="0" l="0" r="0" t="0"/>
                <a:stretch/>
              </p:blipFill>
              <p:spPr>
                <a:xfrm>
                  <a:off x="-3948160" y="11117435"/>
                  <a:ext cx="768900" cy="1090800"/>
                </a:xfrm>
                <a:prstGeom prst="rect">
                  <a:avLst/>
                </a:prstGeom>
                <a:noFill/>
                <a:ln>
                  <a:noFill/>
                </a:ln>
              </p:spPr>
            </p:pic>
            <p:sp>
              <p:nvSpPr>
                <p:cNvPr id="144" name="Shape 144"/>
                <p:cNvSpPr txBox="1"/>
                <p:nvPr/>
              </p:nvSpPr>
              <p:spPr>
                <a:xfrm>
                  <a:off x="-3958696" y="12114178"/>
                  <a:ext cx="779400" cy="283800"/>
                </a:xfrm>
                <a:prstGeom prst="rect">
                  <a:avLst/>
                </a:prstGeom>
                <a:solidFill>
                  <a:schemeClr val="accent1"/>
                </a:solidFill>
                <a:ln>
                  <a:noFill/>
                </a:ln>
              </p:spPr>
              <p:txBody>
                <a:bodyPr anchorCtr="0" anchor="t" bIns="91425" lIns="91425" rIns="91425" tIns="91425">
                  <a:noAutofit/>
                </a:bodyPr>
                <a:lstStyle/>
                <a:p>
                  <a:pPr indent="0" lvl="0" marL="0" marR="0" rtl="0" algn="ctr">
                    <a:spcBef>
                      <a:spcPts val="0"/>
                    </a:spcBef>
                    <a:buSzPct val="25000"/>
                    <a:buNone/>
                  </a:pPr>
                  <a:r>
                    <a:rPr b="1" lang="en-US" sz="1600">
                      <a:solidFill>
                        <a:schemeClr val="dk1"/>
                      </a:solidFill>
                      <a:latin typeface="Calibri"/>
                      <a:ea typeface="Calibri"/>
                      <a:cs typeface="Calibri"/>
                      <a:sym typeface="Calibri"/>
                    </a:rPr>
                    <a:t>ORIGINAL</a:t>
                  </a:r>
                </a:p>
              </p:txBody>
            </p:sp>
          </p:grpSp>
          <p:grpSp>
            <p:nvGrpSpPr>
              <p:cNvPr id="145" name="Shape 145"/>
              <p:cNvGrpSpPr/>
              <p:nvPr/>
            </p:nvGrpSpPr>
            <p:grpSpPr>
              <a:xfrm>
                <a:off x="-2033200" y="11061042"/>
                <a:ext cx="1033513" cy="893536"/>
                <a:chOff x="-2921738" y="11200127"/>
                <a:chExt cx="1420247" cy="1227890"/>
              </a:xfrm>
            </p:grpSpPr>
            <p:pic>
              <p:nvPicPr>
                <p:cNvPr id="146" name="Shape 146"/>
                <p:cNvPicPr preferRelativeResize="0"/>
                <p:nvPr/>
              </p:nvPicPr>
              <p:blipFill rotWithShape="1">
                <a:blip r:embed="rId8">
                  <a:alphaModFix/>
                </a:blip>
                <a:srcRect b="0" l="0" r="0" t="0"/>
                <a:stretch/>
              </p:blipFill>
              <p:spPr>
                <a:xfrm>
                  <a:off x="-2921738" y="11200127"/>
                  <a:ext cx="1420200" cy="1029600"/>
                </a:xfrm>
                <a:prstGeom prst="rect">
                  <a:avLst/>
                </a:prstGeom>
                <a:noFill/>
                <a:ln>
                  <a:noFill/>
                </a:ln>
              </p:spPr>
            </p:pic>
            <p:sp>
              <p:nvSpPr>
                <p:cNvPr id="147" name="Shape 147"/>
                <p:cNvSpPr txBox="1"/>
                <p:nvPr/>
              </p:nvSpPr>
              <p:spPr>
                <a:xfrm>
                  <a:off x="-2918991" y="12175417"/>
                  <a:ext cx="1417500" cy="252600"/>
                </a:xfrm>
                <a:prstGeom prst="rect">
                  <a:avLst/>
                </a:prstGeom>
                <a:solidFill>
                  <a:srgbClr val="FF0000"/>
                </a:solidFill>
                <a:ln>
                  <a:noFill/>
                </a:ln>
              </p:spPr>
              <p:txBody>
                <a:bodyPr anchorCtr="0" anchor="t" bIns="91425" lIns="457200" rIns="457200" tIns="91425">
                  <a:noAutofit/>
                </a:bodyPr>
                <a:lstStyle/>
                <a:p>
                  <a:pPr indent="0" lvl="0" marL="0" marR="0" rtl="0" algn="ctr">
                    <a:spcBef>
                      <a:spcPts val="0"/>
                    </a:spcBef>
                    <a:buSzPct val="25000"/>
                    <a:buNone/>
                  </a:pPr>
                  <a:r>
                    <a:rPr b="1" lang="en-US" sz="1400">
                      <a:solidFill>
                        <a:schemeClr val="lt1"/>
                      </a:solidFill>
                      <a:latin typeface="Calibri"/>
                      <a:ea typeface="Calibri"/>
                      <a:cs typeface="Calibri"/>
                      <a:sym typeface="Calibri"/>
                    </a:rPr>
                    <a:t>DISTORTED</a:t>
                  </a:r>
                </a:p>
              </p:txBody>
            </p:sp>
          </p:grpSp>
          <p:pic>
            <p:nvPicPr>
              <p:cNvPr id="148" name="Shape 148"/>
              <p:cNvPicPr preferRelativeResize="0"/>
              <p:nvPr/>
            </p:nvPicPr>
            <p:blipFill rotWithShape="1">
              <a:blip r:embed="rId9">
                <a:alphaModFix/>
              </a:blip>
              <a:srcRect b="0" l="0" r="0" t="0"/>
              <a:stretch/>
            </p:blipFill>
            <p:spPr>
              <a:xfrm>
                <a:off x="-4470426" y="11016657"/>
                <a:ext cx="1098600" cy="847800"/>
              </a:xfrm>
              <a:prstGeom prst="rect">
                <a:avLst/>
              </a:prstGeom>
              <a:noFill/>
              <a:ln>
                <a:noFill/>
              </a:ln>
            </p:spPr>
          </p:pic>
          <p:sp>
            <p:nvSpPr>
              <p:cNvPr id="149" name="Shape 149"/>
              <p:cNvSpPr txBox="1"/>
              <p:nvPr/>
            </p:nvSpPr>
            <p:spPr>
              <a:xfrm>
                <a:off x="-4440600" y="11665645"/>
                <a:ext cx="1035600" cy="325200"/>
              </a:xfrm>
              <a:prstGeom prst="rect">
                <a:avLst/>
              </a:prstGeom>
              <a:noFill/>
              <a:ln>
                <a:noFill/>
              </a:ln>
            </p:spPr>
            <p:txBody>
              <a:bodyPr anchorCtr="0" anchor="t" bIns="0" lIns="457200" rIns="457200" tIns="457200">
                <a:noAutofit/>
              </a:bodyPr>
              <a:lstStyle/>
              <a:p>
                <a:pPr indent="0" lvl="0" marL="0" marR="0" rtl="0" algn="ctr">
                  <a:spcBef>
                    <a:spcPts val="0"/>
                  </a:spcBef>
                  <a:buSzPct val="25000"/>
                  <a:buNone/>
                </a:pPr>
                <a:r>
                  <a:rPr lang="en-US" sz="1600">
                    <a:solidFill>
                      <a:schemeClr val="lt1"/>
                    </a:solidFill>
                    <a:latin typeface="Calibri"/>
                    <a:ea typeface="Calibri"/>
                    <a:cs typeface="Calibri"/>
                    <a:sym typeface="Calibri"/>
                  </a:rPr>
                  <a:t>Corner</a:t>
                </a:r>
                <a:r>
                  <a:rPr lang="en-US" sz="1600">
                    <a:solidFill>
                      <a:schemeClr val="lt1"/>
                    </a:solidFill>
                    <a:latin typeface="Calibri"/>
                    <a:ea typeface="Calibri"/>
                    <a:cs typeface="Calibri"/>
                    <a:sym typeface="Calibri"/>
                  </a:rPr>
                  <a:t> handles</a:t>
                </a:r>
              </a:p>
            </p:txBody>
          </p:sp>
        </p:grpSp>
        <p:grpSp>
          <p:nvGrpSpPr>
            <p:cNvPr id="150" name="Shape 150"/>
            <p:cNvGrpSpPr/>
            <p:nvPr/>
          </p:nvGrpSpPr>
          <p:grpSpPr>
            <a:xfrm>
              <a:off x="-10398895" y="27752053"/>
              <a:ext cx="9323051" cy="2453293"/>
              <a:chOff x="-4754996" y="12734142"/>
              <a:chExt cx="4296534" cy="1127121"/>
            </a:xfrm>
          </p:grpSpPr>
          <p:pic>
            <p:nvPicPr>
              <p:cNvPr id="151" name="Shape 151"/>
              <p:cNvPicPr preferRelativeResize="0"/>
              <p:nvPr/>
            </p:nvPicPr>
            <p:blipFill rotWithShape="1">
              <a:blip r:embed="rId10">
                <a:alphaModFix/>
              </a:blip>
              <a:srcRect b="0" l="0" r="0" t="0"/>
              <a:stretch/>
            </p:blipFill>
            <p:spPr>
              <a:xfrm>
                <a:off x="-4533346" y="12734142"/>
                <a:ext cx="1828800" cy="1117500"/>
              </a:xfrm>
              <a:prstGeom prst="rect">
                <a:avLst/>
              </a:prstGeom>
              <a:noFill/>
              <a:ln>
                <a:noFill/>
              </a:ln>
            </p:spPr>
          </p:pic>
          <p:pic>
            <p:nvPicPr>
              <p:cNvPr id="152" name="Shape 152"/>
              <p:cNvPicPr preferRelativeResize="0"/>
              <p:nvPr/>
            </p:nvPicPr>
            <p:blipFill rotWithShape="1">
              <a:blip r:embed="rId11">
                <a:alphaModFix/>
              </a:blip>
              <a:srcRect b="0" l="0" r="0" t="0"/>
              <a:stretch/>
            </p:blipFill>
            <p:spPr>
              <a:xfrm>
                <a:off x="-2456641" y="12737835"/>
                <a:ext cx="1828800" cy="1117499"/>
              </a:xfrm>
              <a:prstGeom prst="rect">
                <a:avLst/>
              </a:prstGeom>
              <a:noFill/>
              <a:ln>
                <a:noFill/>
              </a:ln>
            </p:spPr>
          </p:pic>
          <p:sp>
            <p:nvSpPr>
              <p:cNvPr id="153" name="Shape 153"/>
              <p:cNvSpPr txBox="1"/>
              <p:nvPr/>
            </p:nvSpPr>
            <p:spPr>
              <a:xfrm rot="-5400000">
                <a:off x="-5235746" y="13214987"/>
                <a:ext cx="1117500" cy="156000"/>
              </a:xfrm>
              <a:prstGeom prst="rect">
                <a:avLst/>
              </a:prstGeom>
              <a:noFill/>
              <a:ln>
                <a:noFill/>
              </a:ln>
            </p:spPr>
            <p:txBody>
              <a:bodyPr anchorCtr="0" anchor="t" bIns="0" lIns="91425" rIns="91425" tIns="91425">
                <a:noAutofit/>
              </a:bodyPr>
              <a:lstStyle/>
              <a:p>
                <a:pPr indent="0" lvl="0" marL="0" marR="0" rtl="0" algn="ctr">
                  <a:spcBef>
                    <a:spcPts val="0"/>
                  </a:spcBef>
                  <a:buSzPct val="25000"/>
                  <a:buNone/>
                </a:pPr>
                <a:r>
                  <a:rPr lang="en-US" sz="1600">
                    <a:solidFill>
                      <a:srgbClr val="92D050"/>
                    </a:solidFill>
                    <a:latin typeface="Calibri"/>
                    <a:ea typeface="Calibri"/>
                    <a:cs typeface="Calibri"/>
                    <a:sym typeface="Calibri"/>
                  </a:rPr>
                  <a:t>Good</a:t>
                </a:r>
                <a:r>
                  <a:rPr lang="en-US" sz="1600">
                    <a:solidFill>
                      <a:srgbClr val="92D050"/>
                    </a:solidFill>
                    <a:latin typeface="Calibri"/>
                    <a:ea typeface="Calibri"/>
                    <a:cs typeface="Calibri"/>
                    <a:sym typeface="Calibri"/>
                  </a:rPr>
                  <a:t> </a:t>
                </a:r>
                <a:r>
                  <a:rPr lang="en-US" sz="1600">
                    <a:solidFill>
                      <a:schemeClr val="lt1"/>
                    </a:solidFill>
                    <a:latin typeface="Calibri"/>
                    <a:ea typeface="Calibri"/>
                    <a:cs typeface="Calibri"/>
                    <a:sym typeface="Calibri"/>
                  </a:rPr>
                  <a:t>printing quality</a:t>
                </a:r>
              </a:p>
            </p:txBody>
          </p:sp>
          <p:sp>
            <p:nvSpPr>
              <p:cNvPr id="154" name="Shape 154"/>
              <p:cNvSpPr txBox="1"/>
              <p:nvPr/>
            </p:nvSpPr>
            <p:spPr>
              <a:xfrm rot="-5400000">
                <a:off x="-1095211" y="13224514"/>
                <a:ext cx="1117500" cy="156000"/>
              </a:xfrm>
              <a:prstGeom prst="rect">
                <a:avLst/>
              </a:prstGeom>
              <a:noFill/>
              <a:ln>
                <a:noFill/>
              </a:ln>
            </p:spPr>
            <p:txBody>
              <a:bodyPr anchorCtr="0" anchor="t" bIns="0" lIns="91425" rIns="91425" tIns="91425">
                <a:noAutofit/>
              </a:bodyPr>
              <a:lstStyle/>
              <a:p>
                <a:pPr indent="0" lvl="0" marL="0" marR="0" rtl="0" algn="ctr">
                  <a:spcBef>
                    <a:spcPts val="0"/>
                  </a:spcBef>
                  <a:buSzPct val="25000"/>
                  <a:buNone/>
                </a:pPr>
                <a:r>
                  <a:rPr lang="en-US" sz="1600">
                    <a:solidFill>
                      <a:srgbClr val="FF0000"/>
                    </a:solidFill>
                    <a:latin typeface="Calibri"/>
                    <a:ea typeface="Calibri"/>
                    <a:cs typeface="Calibri"/>
                    <a:sym typeface="Calibri"/>
                  </a:rPr>
                  <a:t>Bad </a:t>
                </a:r>
                <a:r>
                  <a:rPr lang="en-US" sz="1600">
                    <a:solidFill>
                      <a:schemeClr val="lt1"/>
                    </a:solidFill>
                    <a:latin typeface="Calibri"/>
                    <a:ea typeface="Calibri"/>
                    <a:cs typeface="Calibri"/>
                    <a:sym typeface="Calibri"/>
                  </a:rPr>
                  <a:t>printing quality</a:t>
                </a:r>
              </a:p>
            </p:txBody>
          </p:sp>
        </p:grpSp>
      </p:grpSp>
    </p:spTree>
  </p:cSld>
  <p:clrMap accent1="accent1" accent2="accent2" accent3="accent3" accent4="accent4" accent5="accent5" accent6="accent6" bg1="lt1" bg2="dk2" tx1="dk1" tx2="lt2" folHlink="folHlink" hlink="hlink"/>
  <p:sldLayoutIdLst>
    <p:sldLayoutId id="214748365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0" Type="http://schemas.openxmlformats.org/officeDocument/2006/relationships/image" Target="../media/image30.jpg"/><Relationship Id="rId22" Type="http://schemas.openxmlformats.org/officeDocument/2006/relationships/image" Target="../media/image29.png"/><Relationship Id="rId21" Type="http://schemas.openxmlformats.org/officeDocument/2006/relationships/image" Target="../media/image28.png"/><Relationship Id="rId24" Type="http://schemas.openxmlformats.org/officeDocument/2006/relationships/image" Target="../media/image27.png"/><Relationship Id="rId23" Type="http://schemas.openxmlformats.org/officeDocument/2006/relationships/image" Target="../media/image25.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11.png"/><Relationship Id="rId9" Type="http://schemas.openxmlformats.org/officeDocument/2006/relationships/image" Target="../media/image16.png"/><Relationship Id="rId26" Type="http://schemas.openxmlformats.org/officeDocument/2006/relationships/image" Target="../media/image35.png"/><Relationship Id="rId25" Type="http://schemas.openxmlformats.org/officeDocument/2006/relationships/image" Target="../media/image36.png"/><Relationship Id="rId28" Type="http://schemas.openxmlformats.org/officeDocument/2006/relationships/image" Target="../media/image32.png"/><Relationship Id="rId27" Type="http://schemas.openxmlformats.org/officeDocument/2006/relationships/image" Target="../media/image31.png"/><Relationship Id="rId5" Type="http://schemas.openxmlformats.org/officeDocument/2006/relationships/image" Target="../media/image24.png"/><Relationship Id="rId6" Type="http://schemas.openxmlformats.org/officeDocument/2006/relationships/image" Target="../media/image17.png"/><Relationship Id="rId29" Type="http://schemas.openxmlformats.org/officeDocument/2006/relationships/image" Target="../media/image33.png"/><Relationship Id="rId7" Type="http://schemas.openxmlformats.org/officeDocument/2006/relationships/image" Target="../media/image13.png"/><Relationship Id="rId8" Type="http://schemas.openxmlformats.org/officeDocument/2006/relationships/image" Target="../media/image14.png"/><Relationship Id="rId11" Type="http://schemas.openxmlformats.org/officeDocument/2006/relationships/image" Target="../media/image18.png"/><Relationship Id="rId10" Type="http://schemas.openxmlformats.org/officeDocument/2006/relationships/image" Target="../media/image15.png"/><Relationship Id="rId13" Type="http://schemas.openxmlformats.org/officeDocument/2006/relationships/image" Target="../media/image19.png"/><Relationship Id="rId12" Type="http://schemas.openxmlformats.org/officeDocument/2006/relationships/image" Target="../media/image12.png"/><Relationship Id="rId15" Type="http://schemas.openxmlformats.org/officeDocument/2006/relationships/image" Target="../media/image20.png"/><Relationship Id="rId14" Type="http://schemas.openxmlformats.org/officeDocument/2006/relationships/image" Target="../media/image21.png"/><Relationship Id="rId17" Type="http://schemas.openxmlformats.org/officeDocument/2006/relationships/image" Target="../media/image23.png"/><Relationship Id="rId16" Type="http://schemas.openxmlformats.org/officeDocument/2006/relationships/image" Target="../media/image22.png"/><Relationship Id="rId19" Type="http://schemas.openxmlformats.org/officeDocument/2006/relationships/image" Target="../media/image26.png"/><Relationship Id="rId18"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7" name="Shape 177"/>
        <p:cNvGrpSpPr/>
        <p:nvPr/>
      </p:nvGrpSpPr>
      <p:grpSpPr>
        <a:xfrm>
          <a:off x="0" y="0"/>
          <a:ext cx="0" cy="0"/>
          <a:chOff x="0" y="0"/>
          <a:chExt cx="0" cy="0"/>
        </a:xfrm>
      </p:grpSpPr>
      <p:sp>
        <p:nvSpPr>
          <p:cNvPr id="178" name="Shape 178"/>
          <p:cNvSpPr txBox="1"/>
          <p:nvPr>
            <p:ph idx="8" type="body"/>
          </p:nvPr>
        </p:nvSpPr>
        <p:spPr>
          <a:xfrm>
            <a:off x="11667662" y="19801175"/>
            <a:ext cx="10052100" cy="753900"/>
          </a:xfrm>
          <a:prstGeom prst="rect">
            <a:avLst/>
          </a:prstGeom>
          <a:noFill/>
          <a:ln>
            <a:noFill/>
          </a:ln>
        </p:spPr>
        <p:txBody>
          <a:bodyPr anchorCtr="0" anchor="ctr" bIns="91425" lIns="91425" rIns="91425" tIns="91425">
            <a:noAutofit/>
          </a:bodyPr>
          <a:lstStyle/>
          <a:p>
            <a:pPr lvl="0" rtl="0">
              <a:spcBef>
                <a:spcPts val="0"/>
              </a:spcBef>
              <a:buClr>
                <a:schemeClr val="dk1"/>
              </a:buClr>
              <a:buSzPct val="30555"/>
              <a:buFont typeface="Arial"/>
              <a:buNone/>
            </a:pPr>
            <a:r>
              <a:rPr lang="en-US" sz="3600" u="none">
                <a:solidFill>
                  <a:srgbClr val="000000"/>
                </a:solidFill>
                <a:latin typeface="Trebuchet MS"/>
                <a:ea typeface="Trebuchet MS"/>
                <a:cs typeface="Trebuchet MS"/>
                <a:sym typeface="Trebuchet MS"/>
              </a:rPr>
              <a:t>Multiple Gate Mapping</a:t>
            </a:r>
          </a:p>
        </p:txBody>
      </p:sp>
      <p:sp>
        <p:nvSpPr>
          <p:cNvPr id="179" name="Shape 179"/>
          <p:cNvSpPr txBox="1"/>
          <p:nvPr>
            <p:ph idx="9" type="body"/>
          </p:nvPr>
        </p:nvSpPr>
        <p:spPr>
          <a:xfrm>
            <a:off x="11852287" y="20596275"/>
            <a:ext cx="5017500" cy="2773500"/>
          </a:xfrm>
          <a:prstGeom prst="rect">
            <a:avLst/>
          </a:prstGeom>
          <a:noFill/>
          <a:ln>
            <a:noFill/>
          </a:ln>
        </p:spPr>
        <p:txBody>
          <a:bodyPr anchorCtr="0" anchor="t" bIns="228575" lIns="228575" rIns="228575" tIns="228575">
            <a:noAutofit/>
          </a:bodyPr>
          <a:lstStyle/>
          <a:p>
            <a:pPr indent="-381000" lvl="0" marL="457200" rtl="0">
              <a:spcBef>
                <a:spcPts val="0"/>
              </a:spcBef>
              <a:buClr>
                <a:srgbClr val="000000"/>
              </a:buClr>
              <a:buSzPct val="100000"/>
              <a:buFont typeface="Times New Roman"/>
              <a:buChar char="●"/>
            </a:pPr>
            <a:r>
              <a:rPr lang="en-US" sz="2400">
                <a:solidFill>
                  <a:srgbClr val="000000"/>
                </a:solidFill>
              </a:rPr>
              <a:t>Map multiple gate simultaneously and extract data</a:t>
            </a:r>
          </a:p>
          <a:p>
            <a:pPr indent="-381000" lvl="0" marL="457200" rtl="0">
              <a:spcBef>
                <a:spcPts val="0"/>
              </a:spcBef>
              <a:buClr>
                <a:srgbClr val="000000"/>
              </a:buClr>
              <a:buSzPct val="100000"/>
              <a:buFont typeface="Times New Roman"/>
              <a:buChar char="●"/>
            </a:pPr>
            <a:r>
              <a:rPr lang="en-US" sz="2400">
                <a:solidFill>
                  <a:srgbClr val="000000"/>
                </a:solidFill>
              </a:rPr>
              <a:t>Three optimization algorithms</a:t>
            </a:r>
          </a:p>
          <a:p>
            <a:pPr indent="-381000" lvl="1" marL="914400" rtl="0">
              <a:spcBef>
                <a:spcPts val="0"/>
              </a:spcBef>
              <a:buClr>
                <a:srgbClr val="000000"/>
              </a:buClr>
              <a:buSzPct val="100000"/>
              <a:buFont typeface="Times New Roman"/>
            </a:pPr>
            <a:r>
              <a:rPr lang="en-US" sz="2400">
                <a:solidFill>
                  <a:srgbClr val="000000"/>
                </a:solidFill>
                <a:latin typeface="Times New Roman"/>
                <a:ea typeface="Times New Roman"/>
                <a:cs typeface="Times New Roman"/>
                <a:sym typeface="Times New Roman"/>
              </a:rPr>
              <a:t>Independent Selection</a:t>
            </a:r>
          </a:p>
          <a:p>
            <a:pPr indent="-381000" lvl="1" marL="914400" rtl="0">
              <a:spcBef>
                <a:spcPts val="0"/>
              </a:spcBef>
              <a:buClr>
                <a:srgbClr val="000000"/>
              </a:buClr>
              <a:buSzPct val="100000"/>
              <a:buFont typeface="Times New Roman"/>
            </a:pPr>
            <a:r>
              <a:rPr lang="en-US" sz="2400">
                <a:solidFill>
                  <a:srgbClr val="000000"/>
                </a:solidFill>
                <a:latin typeface="Times New Roman"/>
                <a:ea typeface="Times New Roman"/>
                <a:cs typeface="Times New Roman"/>
                <a:sym typeface="Times New Roman"/>
              </a:rPr>
              <a:t>Dependent Selection</a:t>
            </a:r>
          </a:p>
          <a:p>
            <a:pPr indent="-381000" lvl="1" marL="914400" rtl="0">
              <a:spcBef>
                <a:spcPts val="0"/>
              </a:spcBef>
              <a:buClr>
                <a:srgbClr val="000000"/>
              </a:buClr>
              <a:buSzPct val="100000"/>
              <a:buFont typeface="Times New Roman"/>
            </a:pPr>
            <a:r>
              <a:rPr lang="en-US" sz="2400">
                <a:solidFill>
                  <a:srgbClr val="000000"/>
                </a:solidFill>
                <a:latin typeface="Times New Roman"/>
                <a:ea typeface="Times New Roman"/>
                <a:cs typeface="Times New Roman"/>
                <a:sym typeface="Times New Roman"/>
              </a:rPr>
              <a:t>Parametric-Aware Dependent Selection</a:t>
            </a:r>
          </a:p>
          <a:p>
            <a:pPr indent="0" lvl="0" marL="0" marR="0" rtl="0" algn="l">
              <a:spcBef>
                <a:spcPts val="0"/>
              </a:spcBef>
              <a:buClr>
                <a:srgbClr val="2C3F71"/>
              </a:buClr>
              <a:buSzPct val="25000"/>
              <a:buFont typeface="Arial"/>
              <a:buNone/>
            </a:pPr>
            <a:r>
              <a:t/>
            </a:r>
            <a:endParaRPr>
              <a:solidFill>
                <a:srgbClr val="4A86E8"/>
              </a:solidFill>
            </a:endParaRPr>
          </a:p>
        </p:txBody>
      </p:sp>
      <p:sp>
        <p:nvSpPr>
          <p:cNvPr id="180" name="Shape 180"/>
          <p:cNvSpPr txBox="1"/>
          <p:nvPr>
            <p:ph idx="13" type="body"/>
          </p:nvPr>
        </p:nvSpPr>
        <p:spPr>
          <a:xfrm>
            <a:off x="32857553" y="16829687"/>
            <a:ext cx="10047000" cy="753900"/>
          </a:xfrm>
          <a:prstGeom prst="rect">
            <a:avLst/>
          </a:prstGeom>
          <a:noFill/>
          <a:ln>
            <a:noFill/>
          </a:ln>
        </p:spPr>
        <p:txBody>
          <a:bodyPr anchorCtr="0" anchor="ctr" bIns="91425" lIns="91425" rIns="91425" tIns="91425">
            <a:noAutofit/>
          </a:bodyPr>
          <a:lstStyle/>
          <a:p>
            <a:pPr indent="0" lvl="0" marL="0" marR="0" rtl="0" algn="ctr">
              <a:spcBef>
                <a:spcPts val="0"/>
              </a:spcBef>
              <a:buClr>
                <a:srgbClr val="2C3F71"/>
              </a:buClr>
              <a:buSzPct val="25000"/>
              <a:buFont typeface="Arial"/>
              <a:buNone/>
            </a:pPr>
            <a:r>
              <a:rPr lang="en-US" sz="3600" u="none">
                <a:solidFill>
                  <a:srgbClr val="000000"/>
                </a:solidFill>
                <a:latin typeface="Trebuchet MS"/>
                <a:ea typeface="Trebuchet MS"/>
                <a:cs typeface="Trebuchet MS"/>
                <a:sym typeface="Trebuchet MS"/>
              </a:rPr>
              <a:t>Conclusion</a:t>
            </a:r>
          </a:p>
        </p:txBody>
      </p:sp>
      <p:sp>
        <p:nvSpPr>
          <p:cNvPr id="181" name="Shape 181"/>
          <p:cNvSpPr txBox="1"/>
          <p:nvPr>
            <p:ph idx="14" type="body"/>
          </p:nvPr>
        </p:nvSpPr>
        <p:spPr>
          <a:xfrm>
            <a:off x="11792750" y="24009375"/>
            <a:ext cx="5101800" cy="2069100"/>
          </a:xfrm>
          <a:prstGeom prst="rect">
            <a:avLst/>
          </a:prstGeom>
          <a:noFill/>
          <a:ln>
            <a:noFill/>
          </a:ln>
        </p:spPr>
        <p:txBody>
          <a:bodyPr anchorCtr="0" anchor="t" bIns="228575" lIns="228575" rIns="228575" tIns="228575">
            <a:noAutofit/>
          </a:bodyPr>
          <a:lstStyle/>
          <a:p>
            <a:pPr indent="-381000" lvl="0" marL="457200" rtl="0">
              <a:spcBef>
                <a:spcPts val="2000"/>
              </a:spcBef>
              <a:buClr>
                <a:srgbClr val="000000"/>
              </a:buClr>
              <a:buSzPct val="100000"/>
              <a:buFont typeface="Times New Roman"/>
              <a:buChar char="●"/>
            </a:pPr>
            <a:r>
              <a:rPr lang="en-US" sz="2400">
                <a:solidFill>
                  <a:srgbClr val="000000"/>
                </a:solidFill>
              </a:rPr>
              <a:t>Randomly select gates in which their paths do not intersect</a:t>
            </a:r>
          </a:p>
        </p:txBody>
      </p:sp>
      <p:sp>
        <p:nvSpPr>
          <p:cNvPr id="182" name="Shape 182"/>
          <p:cNvSpPr txBox="1"/>
          <p:nvPr>
            <p:ph idx="15" type="body"/>
          </p:nvPr>
        </p:nvSpPr>
        <p:spPr>
          <a:xfrm>
            <a:off x="33057550" y="22074500"/>
            <a:ext cx="9817500" cy="911700"/>
          </a:xfrm>
          <a:prstGeom prst="rect">
            <a:avLst/>
          </a:prstGeom>
          <a:noFill/>
          <a:ln>
            <a:noFill/>
          </a:ln>
        </p:spPr>
        <p:txBody>
          <a:bodyPr anchorCtr="0" anchor="ctr" bIns="91425" lIns="91425" rIns="91425" tIns="91425">
            <a:noAutofit/>
          </a:bodyPr>
          <a:lstStyle/>
          <a:p>
            <a:pPr indent="0" lvl="0" marL="0" marR="0" rtl="0" algn="ctr">
              <a:spcBef>
                <a:spcPts val="0"/>
              </a:spcBef>
              <a:buClr>
                <a:srgbClr val="2C3F71"/>
              </a:buClr>
              <a:buSzPct val="25000"/>
              <a:buFont typeface="Arial"/>
              <a:buNone/>
            </a:pPr>
            <a:r>
              <a:rPr lang="en-US" sz="3600" u="none">
                <a:solidFill>
                  <a:srgbClr val="000000"/>
                </a:solidFill>
                <a:latin typeface="Trebuchet MS"/>
                <a:ea typeface="Trebuchet MS"/>
                <a:cs typeface="Trebuchet MS"/>
                <a:sym typeface="Trebuchet MS"/>
              </a:rPr>
              <a:t>References</a:t>
            </a:r>
          </a:p>
        </p:txBody>
      </p:sp>
      <p:sp>
        <p:nvSpPr>
          <p:cNvPr id="183" name="Shape 183"/>
          <p:cNvSpPr txBox="1"/>
          <p:nvPr>
            <p:ph idx="16" type="body"/>
          </p:nvPr>
        </p:nvSpPr>
        <p:spPr>
          <a:xfrm>
            <a:off x="32918075" y="22585249"/>
            <a:ext cx="10052100" cy="5698799"/>
          </a:xfrm>
          <a:prstGeom prst="rect">
            <a:avLst/>
          </a:prstGeom>
          <a:noFill/>
          <a:ln>
            <a:noFill/>
          </a:ln>
        </p:spPr>
        <p:txBody>
          <a:bodyPr anchorCtr="0" anchor="t" bIns="228575" lIns="228575" rIns="228575" tIns="228575">
            <a:noAutofit/>
          </a:bodyPr>
          <a:lstStyle/>
          <a:p>
            <a:pPr lvl="0" rtl="0">
              <a:spcBef>
                <a:spcPts val="0"/>
              </a:spcBef>
              <a:buClr>
                <a:schemeClr val="dk1"/>
              </a:buClr>
              <a:buSzPct val="45833"/>
              <a:buFont typeface="Arial"/>
              <a:buNone/>
            </a:pPr>
            <a:r>
              <a:t/>
            </a:r>
            <a:endParaRPr sz="2400">
              <a:solidFill>
                <a:srgbClr val="000000"/>
              </a:solidFill>
            </a:endParaRPr>
          </a:p>
          <a:p>
            <a:pPr lvl="0" rtl="0">
              <a:spcBef>
                <a:spcPts val="0"/>
              </a:spcBef>
              <a:buClr>
                <a:schemeClr val="dk1"/>
              </a:buClr>
              <a:buSzPct val="45833"/>
              <a:buFont typeface="Arial"/>
              <a:buNone/>
            </a:pPr>
            <a:r>
              <a:rPr lang="en-US" sz="2400">
                <a:solidFill>
                  <a:srgbClr val="000000"/>
                </a:solidFill>
              </a:rPr>
              <a:t>[1] Almasi, D., </a:t>
            </a:r>
            <a:r>
              <a:rPr i="1" lang="en-US" sz="2400">
                <a:solidFill>
                  <a:srgbClr val="000000"/>
                </a:solidFill>
              </a:rPr>
              <a:t>Enhancing Hardware Security Using Spin Transfer Torque Logic</a:t>
            </a:r>
            <a:r>
              <a:rPr lang="en-US" sz="2400">
                <a:solidFill>
                  <a:srgbClr val="000000"/>
                </a:solidFill>
              </a:rPr>
              <a:t>, in </a:t>
            </a:r>
            <a:r>
              <a:rPr i="1" lang="en-US" sz="2400">
                <a:solidFill>
                  <a:srgbClr val="000000"/>
                </a:solidFill>
              </a:rPr>
              <a:t>Engineering of Embedded Electrical and Computer Systems</a:t>
            </a:r>
            <a:r>
              <a:rPr lang="en-US" sz="2400">
                <a:solidFill>
                  <a:srgbClr val="000000"/>
                </a:solidFill>
              </a:rPr>
              <a:t>. 2015, San Francisco State University: San Francisco.</a:t>
            </a:r>
          </a:p>
          <a:p>
            <a:pPr lvl="0" rtl="0">
              <a:spcBef>
                <a:spcPts val="0"/>
              </a:spcBef>
              <a:buClr>
                <a:schemeClr val="dk1"/>
              </a:buClr>
              <a:buSzPct val="45833"/>
              <a:buFont typeface="Arial"/>
              <a:buNone/>
            </a:pPr>
            <a:r>
              <a:rPr lang="en-US" sz="2400">
                <a:solidFill>
                  <a:srgbClr val="000000"/>
                </a:solidFill>
              </a:rPr>
              <a:t>[2] Mano, M. Morris and Kime. Charles R. </a:t>
            </a:r>
            <a:r>
              <a:rPr i="1" lang="en-US" sz="2400">
                <a:solidFill>
                  <a:srgbClr val="000000"/>
                </a:solidFill>
              </a:rPr>
              <a:t>Logic and Computer Design Fundamentals</a:t>
            </a:r>
            <a:r>
              <a:rPr lang="en-US" sz="2400">
                <a:solidFill>
                  <a:srgbClr val="000000"/>
                </a:solidFill>
              </a:rPr>
              <a:t>. New Jersey: Pearson Education, 2008. Book. </a:t>
            </a:r>
          </a:p>
          <a:p>
            <a:pPr lvl="0" rtl="0">
              <a:spcBef>
                <a:spcPts val="0"/>
              </a:spcBef>
              <a:buClr>
                <a:schemeClr val="dk1"/>
              </a:buClr>
              <a:buSzPct val="45833"/>
              <a:buFont typeface="Arial"/>
              <a:buNone/>
            </a:pPr>
            <a:r>
              <a:rPr lang="en-US" sz="2400">
                <a:solidFill>
                  <a:srgbClr val="000000"/>
                </a:solidFill>
              </a:rPr>
              <a:t>[3] Winograd, T., et al., Preventing design reverse engineering with reconfigurable spin transfer torque LUT gates, in 17th International Symposium on Quality Electronic Design. 2016, IEEE: Santa Clara, CA. p. 242-247.</a:t>
            </a:r>
          </a:p>
          <a:p>
            <a:pPr lvl="0" rtl="0">
              <a:spcBef>
                <a:spcPts val="0"/>
              </a:spcBef>
              <a:buClr>
                <a:schemeClr val="dk1"/>
              </a:buClr>
              <a:buSzPct val="45833"/>
              <a:buFont typeface="Arial"/>
              <a:buNone/>
            </a:pPr>
            <a:r>
              <a:rPr lang="en-US" sz="2400">
                <a:solidFill>
                  <a:srgbClr val="000000"/>
                </a:solidFill>
              </a:rPr>
              <a:t>[4] C. Augustine et. al., “Spin-Transfer Torque MRAMs for Low Power Memories: Perspective and Prospective,” IEEE Sensors Journal, vol. 12, no. 4, pp. 756 – 766, 2012.</a:t>
            </a:r>
          </a:p>
          <a:p>
            <a:pPr lvl="0" rtl="0">
              <a:spcBef>
                <a:spcPts val="0"/>
              </a:spcBef>
              <a:buClr>
                <a:schemeClr val="dk1"/>
              </a:buClr>
              <a:buSzPct val="45833"/>
              <a:buFont typeface="Arial"/>
              <a:buNone/>
            </a:pPr>
            <a:r>
              <a:rPr lang="en-US" sz="2400">
                <a:solidFill>
                  <a:schemeClr val="dk1"/>
                </a:solidFill>
              </a:rPr>
              <a:t>[5] Almasi D., Mahmoodi, H. Homayoun, H. Salmani, H.  “Device and Circuit Optimizations for Spin Transfer Torque Reconfigurable Logic”  </a:t>
            </a:r>
          </a:p>
          <a:p>
            <a:pPr lvl="0" rtl="0">
              <a:spcBef>
                <a:spcPts val="0"/>
              </a:spcBef>
              <a:buClr>
                <a:schemeClr val="dk1"/>
              </a:buClr>
              <a:buSzPct val="45833"/>
              <a:buFont typeface="Arial"/>
              <a:buNone/>
            </a:pPr>
            <a:r>
              <a:t/>
            </a:r>
            <a:endParaRPr sz="2400">
              <a:solidFill>
                <a:srgbClr val="000000"/>
              </a:solidFill>
            </a:endParaRPr>
          </a:p>
        </p:txBody>
      </p:sp>
      <p:sp>
        <p:nvSpPr>
          <p:cNvPr id="184" name="Shape 184"/>
          <p:cNvSpPr txBox="1"/>
          <p:nvPr>
            <p:ph idx="18" type="body"/>
          </p:nvPr>
        </p:nvSpPr>
        <p:spPr>
          <a:xfrm>
            <a:off x="5946150" y="1972449"/>
            <a:ext cx="31998900" cy="2595900"/>
          </a:xfrm>
          <a:prstGeom prst="rect">
            <a:avLst/>
          </a:prstGeom>
          <a:noFill/>
          <a:ln>
            <a:noFill/>
          </a:ln>
        </p:spPr>
        <p:txBody>
          <a:bodyPr anchorCtr="0" anchor="t" bIns="45700" lIns="91425" rIns="91425" tIns="45700">
            <a:noAutofit/>
          </a:bodyPr>
          <a:lstStyle/>
          <a:p>
            <a:pPr lvl="0" rtl="0">
              <a:spcBef>
                <a:spcPts val="0"/>
              </a:spcBef>
              <a:buClr>
                <a:srgbClr val="888888"/>
              </a:buClr>
              <a:buSzPct val="25000"/>
              <a:buFont typeface="Arial"/>
              <a:buNone/>
            </a:pPr>
            <a:r>
              <a:rPr lang="en-US" sz="3600">
                <a:latin typeface="Trebuchet MS"/>
                <a:ea typeface="Trebuchet MS"/>
                <a:cs typeface="Trebuchet MS"/>
                <a:sym typeface="Trebuchet MS"/>
              </a:rPr>
              <a:t>Brandon Leung</a:t>
            </a:r>
            <a:r>
              <a:rPr baseline="30000" lang="en-US" sz="3600">
                <a:latin typeface="Trebuchet MS"/>
                <a:ea typeface="Trebuchet MS"/>
                <a:cs typeface="Trebuchet MS"/>
                <a:sym typeface="Trebuchet MS"/>
              </a:rPr>
              <a:t>1</a:t>
            </a:r>
            <a:r>
              <a:rPr lang="en-US" sz="3600">
                <a:latin typeface="Trebuchet MS"/>
                <a:ea typeface="Trebuchet MS"/>
                <a:cs typeface="Trebuchet MS"/>
                <a:sym typeface="Trebuchet MS"/>
              </a:rPr>
              <a:t>, Yu Ting Huang</a:t>
            </a:r>
            <a:r>
              <a:rPr baseline="30000" lang="en-US" sz="3600">
                <a:latin typeface="Trebuchet MS"/>
                <a:ea typeface="Trebuchet MS"/>
                <a:cs typeface="Trebuchet MS"/>
                <a:sym typeface="Trebuchet MS"/>
              </a:rPr>
              <a:t>1</a:t>
            </a:r>
            <a:r>
              <a:rPr lang="en-US" sz="3600">
                <a:latin typeface="Trebuchet MS"/>
                <a:ea typeface="Trebuchet MS"/>
                <a:cs typeface="Trebuchet MS"/>
                <a:sym typeface="Trebuchet MS"/>
              </a:rPr>
              <a:t>, Fernando Lorenzo</a:t>
            </a:r>
            <a:r>
              <a:rPr baseline="30000" lang="en-US" sz="3600">
                <a:latin typeface="Trebuchet MS"/>
                <a:ea typeface="Trebuchet MS"/>
                <a:cs typeface="Trebuchet MS"/>
                <a:sym typeface="Trebuchet MS"/>
              </a:rPr>
              <a:t>1</a:t>
            </a:r>
            <a:r>
              <a:rPr lang="en-US" sz="3600">
                <a:latin typeface="Trebuchet MS"/>
                <a:ea typeface="Trebuchet MS"/>
                <a:cs typeface="Trebuchet MS"/>
                <a:sym typeface="Trebuchet MS"/>
              </a:rPr>
              <a:t>, Sergio Rodriguez</a:t>
            </a:r>
            <a:r>
              <a:rPr baseline="30000" lang="en-US" sz="3600">
                <a:latin typeface="Trebuchet MS"/>
                <a:ea typeface="Trebuchet MS"/>
                <a:cs typeface="Trebuchet MS"/>
                <a:sym typeface="Trebuchet MS"/>
              </a:rPr>
              <a:t>1</a:t>
            </a:r>
            <a:r>
              <a:rPr lang="en-US" sz="3600">
                <a:latin typeface="Trebuchet MS"/>
                <a:ea typeface="Trebuchet MS"/>
                <a:cs typeface="Trebuchet MS"/>
                <a:sym typeface="Trebuchet MS"/>
              </a:rPr>
              <a:t>, Janine Young</a:t>
            </a:r>
            <a:r>
              <a:rPr baseline="30000" lang="en-US" sz="3600">
                <a:latin typeface="Trebuchet MS"/>
                <a:ea typeface="Trebuchet MS"/>
                <a:cs typeface="Trebuchet MS"/>
                <a:sym typeface="Trebuchet MS"/>
              </a:rPr>
              <a:t>1</a:t>
            </a:r>
          </a:p>
          <a:p>
            <a:pPr lvl="0" rtl="0">
              <a:spcBef>
                <a:spcPts val="0"/>
              </a:spcBef>
              <a:buClr>
                <a:srgbClr val="888888"/>
              </a:buClr>
              <a:buSzPct val="25000"/>
              <a:buFont typeface="Arial"/>
              <a:buNone/>
            </a:pPr>
            <a:r>
              <a:rPr lang="en-US" sz="3600">
                <a:solidFill>
                  <a:srgbClr val="FFFFFF"/>
                </a:solidFill>
                <a:latin typeface="Trebuchet MS"/>
                <a:ea typeface="Trebuchet MS"/>
                <a:cs typeface="Trebuchet MS"/>
                <a:sym typeface="Trebuchet MS"/>
              </a:rPr>
              <a:t>Graduate Mentor: Aliyar Attaran</a:t>
            </a:r>
            <a:r>
              <a:rPr baseline="30000" lang="en-US" sz="3600">
                <a:latin typeface="Trebuchet MS"/>
                <a:ea typeface="Trebuchet MS"/>
                <a:cs typeface="Trebuchet MS"/>
                <a:sym typeface="Trebuchet MS"/>
              </a:rPr>
              <a:t>2</a:t>
            </a:r>
            <a:r>
              <a:rPr lang="en-US" sz="3600">
                <a:solidFill>
                  <a:srgbClr val="FFFFFF"/>
                </a:solidFill>
                <a:latin typeface="Trebuchet MS"/>
                <a:ea typeface="Trebuchet MS"/>
                <a:cs typeface="Trebuchet MS"/>
                <a:sym typeface="Trebuchet MS"/>
              </a:rPr>
              <a:t>, Advisor: Hamid Mahmoodi</a:t>
            </a:r>
            <a:r>
              <a:rPr baseline="30000" lang="en-US" sz="3600">
                <a:latin typeface="Trebuchet MS"/>
                <a:ea typeface="Trebuchet MS"/>
                <a:cs typeface="Trebuchet MS"/>
                <a:sym typeface="Trebuchet MS"/>
              </a:rPr>
              <a:t>2</a:t>
            </a:r>
          </a:p>
          <a:p>
            <a:pPr lvl="0" rtl="0">
              <a:spcBef>
                <a:spcPts val="0"/>
              </a:spcBef>
              <a:buClr>
                <a:srgbClr val="888888"/>
              </a:buClr>
              <a:buSzPct val="25000"/>
              <a:buFont typeface="Arial"/>
              <a:buNone/>
            </a:pPr>
            <a:r>
              <a:rPr baseline="30000" lang="en-US" sz="3600">
                <a:latin typeface="Trebuchet MS"/>
                <a:ea typeface="Trebuchet MS"/>
                <a:cs typeface="Trebuchet MS"/>
                <a:sym typeface="Trebuchet MS"/>
              </a:rPr>
              <a:t>1</a:t>
            </a:r>
            <a:r>
              <a:rPr lang="en-US" sz="3600">
                <a:solidFill>
                  <a:srgbClr val="FFFFFF"/>
                </a:solidFill>
              </a:rPr>
              <a:t>Ca</a:t>
            </a:r>
            <a:r>
              <a:rPr lang="en-US" sz="3800">
                <a:solidFill>
                  <a:srgbClr val="FFFFFF"/>
                </a:solidFill>
              </a:rPr>
              <a:t>ñada College  4200 Farm Hill Blvd. Redwood City, CA 94061</a:t>
            </a:r>
          </a:p>
          <a:p>
            <a:pPr lvl="0" rtl="0">
              <a:lnSpc>
                <a:spcPct val="115000"/>
              </a:lnSpc>
              <a:spcBef>
                <a:spcPts val="0"/>
              </a:spcBef>
              <a:buClr>
                <a:schemeClr val="dk1"/>
              </a:buClr>
              <a:buSzPct val="30555"/>
              <a:buFont typeface="Arial"/>
              <a:buNone/>
            </a:pPr>
            <a:r>
              <a:rPr baseline="30000" lang="en-US" sz="3600">
                <a:latin typeface="Trebuchet MS"/>
                <a:ea typeface="Trebuchet MS"/>
                <a:cs typeface="Trebuchet MS"/>
                <a:sym typeface="Trebuchet MS"/>
              </a:rPr>
              <a:t>2</a:t>
            </a:r>
            <a:r>
              <a:rPr lang="en-US" sz="3800">
                <a:solidFill>
                  <a:srgbClr val="FFFFFF"/>
                </a:solidFill>
              </a:rPr>
              <a:t>San Francisco State University: Dept. of Engineering 1600 Holloway Ave. San Francisco, CA 94132</a:t>
            </a:r>
          </a:p>
          <a:p>
            <a:pPr lvl="0" rtl="0">
              <a:spcBef>
                <a:spcPts val="0"/>
              </a:spcBef>
              <a:buClr>
                <a:srgbClr val="888888"/>
              </a:buClr>
              <a:buSzPct val="25000"/>
              <a:buFont typeface="Arial"/>
              <a:buNone/>
            </a:pPr>
            <a:r>
              <a:t/>
            </a:r>
            <a:endParaRPr sz="3800">
              <a:solidFill>
                <a:srgbClr val="FFFFFF"/>
              </a:solidFill>
            </a:endParaRPr>
          </a:p>
        </p:txBody>
      </p:sp>
      <p:sp>
        <p:nvSpPr>
          <p:cNvPr id="185" name="Shape 185"/>
          <p:cNvSpPr txBox="1"/>
          <p:nvPr>
            <p:ph idx="20" type="body"/>
          </p:nvPr>
        </p:nvSpPr>
        <p:spPr>
          <a:xfrm>
            <a:off x="5419350" y="544500"/>
            <a:ext cx="33052500" cy="1158600"/>
          </a:xfrm>
          <a:prstGeom prst="rect">
            <a:avLst/>
          </a:prstGeom>
          <a:noFill/>
          <a:ln>
            <a:noFill/>
          </a:ln>
        </p:spPr>
        <p:txBody>
          <a:bodyPr anchorCtr="1" anchor="t" bIns="45700" lIns="91425" rIns="91425" tIns="45700">
            <a:noAutofit/>
          </a:bodyPr>
          <a:lstStyle/>
          <a:p>
            <a:pPr indent="0" lvl="0" marL="0" marR="0" rtl="0" algn="ctr">
              <a:lnSpc>
                <a:spcPct val="80000"/>
              </a:lnSpc>
              <a:spcBef>
                <a:spcPts val="0"/>
              </a:spcBef>
              <a:buClr>
                <a:schemeClr val="lt1"/>
              </a:buClr>
              <a:buSzPct val="25000"/>
              <a:buFont typeface="Arial"/>
              <a:buNone/>
            </a:pPr>
            <a:r>
              <a:rPr b="1" lang="en-US" sz="6300">
                <a:latin typeface="Trebuchet MS"/>
                <a:ea typeface="Trebuchet MS"/>
                <a:cs typeface="Trebuchet MS"/>
                <a:sym typeface="Trebuchet MS"/>
              </a:rPr>
              <a:t>Efficient Logic Design Using Spin Transfer Torque Memory Technology &amp; Lookup Tables</a:t>
            </a:r>
          </a:p>
        </p:txBody>
      </p:sp>
      <p:sp>
        <p:nvSpPr>
          <p:cNvPr id="186" name="Shape 186"/>
          <p:cNvSpPr txBox="1"/>
          <p:nvPr/>
        </p:nvSpPr>
        <p:spPr>
          <a:xfrm>
            <a:off x="898600" y="16067600"/>
            <a:ext cx="10052100" cy="753900"/>
          </a:xfrm>
          <a:prstGeom prst="rect">
            <a:avLst/>
          </a:prstGeom>
          <a:noFill/>
          <a:ln>
            <a:noFill/>
          </a:ln>
        </p:spPr>
        <p:txBody>
          <a:bodyPr anchorCtr="0" anchor="t" bIns="91425" lIns="91425" rIns="91425" tIns="91425">
            <a:noAutofit/>
          </a:bodyPr>
          <a:lstStyle/>
          <a:p>
            <a:pPr lvl="0" algn="ctr">
              <a:spcBef>
                <a:spcPts val="0"/>
              </a:spcBef>
              <a:buNone/>
            </a:pPr>
            <a:r>
              <a:rPr b="1" lang="en-US" sz="3600">
                <a:latin typeface="Trebuchet MS"/>
                <a:ea typeface="Trebuchet MS"/>
                <a:cs typeface="Trebuchet MS"/>
                <a:sym typeface="Trebuchet MS"/>
              </a:rPr>
              <a:t>Magnetic Tunnel Junction</a:t>
            </a:r>
          </a:p>
        </p:txBody>
      </p:sp>
      <p:sp>
        <p:nvSpPr>
          <p:cNvPr id="187" name="Shape 187"/>
          <p:cNvSpPr txBox="1"/>
          <p:nvPr/>
        </p:nvSpPr>
        <p:spPr>
          <a:xfrm>
            <a:off x="1215174" y="16821487"/>
            <a:ext cx="9351000" cy="3734100"/>
          </a:xfrm>
          <a:prstGeom prst="rect">
            <a:avLst/>
          </a:prstGeom>
          <a:noFill/>
          <a:ln>
            <a:noFill/>
          </a:ln>
        </p:spPr>
        <p:txBody>
          <a:bodyPr anchorCtr="0" anchor="t" bIns="91425" lIns="91425" rIns="91425" tIns="91425">
            <a:noAutofit/>
          </a:bodyPr>
          <a:lstStyle/>
          <a:p>
            <a:pPr indent="-381000" lvl="0" marL="457200" rtl="0">
              <a:spcBef>
                <a:spcPts val="0"/>
              </a:spcBef>
              <a:buClr>
                <a:srgbClr val="000000"/>
              </a:buClr>
              <a:buSzPct val="100000"/>
              <a:buFont typeface="Times New Roman"/>
              <a:buChar char="●"/>
            </a:pPr>
            <a:r>
              <a:rPr lang="en-US" sz="2400">
                <a:latin typeface="Times New Roman"/>
                <a:ea typeface="Times New Roman"/>
                <a:cs typeface="Times New Roman"/>
                <a:sym typeface="Times New Roman"/>
              </a:rPr>
              <a:t>Composition</a:t>
            </a:r>
          </a:p>
          <a:p>
            <a:pPr indent="-381000" lvl="1" marL="914400" rtl="0">
              <a:spcBef>
                <a:spcPts val="0"/>
              </a:spcBef>
              <a:buSzPct val="100000"/>
              <a:buFont typeface="Times New Roman"/>
              <a:buChar char="○"/>
            </a:pPr>
            <a:r>
              <a:rPr lang="en-US" sz="2400">
                <a:latin typeface="Times New Roman"/>
                <a:ea typeface="Times New Roman"/>
                <a:cs typeface="Times New Roman"/>
                <a:sym typeface="Times New Roman"/>
              </a:rPr>
              <a:t>2 ferromagnetic layers</a:t>
            </a:r>
          </a:p>
          <a:p>
            <a:pPr indent="0" lvl="0" marL="457200" rtl="0">
              <a:spcBef>
                <a:spcPts val="0"/>
              </a:spcBef>
              <a:buNone/>
            </a:pPr>
            <a:r>
              <a:rPr lang="en-US" sz="2400">
                <a:latin typeface="Times New Roman"/>
                <a:ea typeface="Times New Roman"/>
                <a:cs typeface="Times New Roman"/>
                <a:sym typeface="Times New Roman"/>
              </a:rPr>
              <a:t>Includes:</a:t>
            </a:r>
          </a:p>
          <a:p>
            <a:pPr indent="-381000" lvl="2" marL="1371600" rtl="0">
              <a:spcBef>
                <a:spcPts val="0"/>
              </a:spcBef>
              <a:buClr>
                <a:srgbClr val="000000"/>
              </a:buClr>
              <a:buSzPct val="100000"/>
              <a:buFont typeface="Times New Roman"/>
              <a:buChar char="■"/>
            </a:pPr>
            <a:r>
              <a:rPr lang="en-US" sz="2400">
                <a:latin typeface="Times New Roman"/>
                <a:ea typeface="Times New Roman"/>
                <a:cs typeface="Times New Roman"/>
                <a:sym typeface="Times New Roman"/>
              </a:rPr>
              <a:t>Free layer - magnetic field orientation can be changed</a:t>
            </a:r>
          </a:p>
          <a:p>
            <a:pPr indent="-381000" lvl="2" marL="1371600" rtl="0">
              <a:spcBef>
                <a:spcPts val="0"/>
              </a:spcBef>
              <a:buClr>
                <a:srgbClr val="000000"/>
              </a:buClr>
              <a:buSzPct val="100000"/>
              <a:buFont typeface="Times New Roman"/>
              <a:buChar char="■"/>
            </a:pPr>
            <a:r>
              <a:rPr lang="en-US" sz="2400">
                <a:latin typeface="Times New Roman"/>
                <a:ea typeface="Times New Roman"/>
                <a:cs typeface="Times New Roman"/>
                <a:sym typeface="Times New Roman"/>
              </a:rPr>
              <a:t>Fixed layer - magnetic field orientation cannot be changed</a:t>
            </a:r>
          </a:p>
          <a:p>
            <a:pPr indent="-381000" lvl="1" marL="914400" rtl="0">
              <a:spcBef>
                <a:spcPts val="0"/>
              </a:spcBef>
              <a:buSzPct val="100000"/>
              <a:buFont typeface="Times New Roman"/>
              <a:buChar char="○"/>
            </a:pPr>
            <a:r>
              <a:rPr lang="en-US" sz="2400">
                <a:latin typeface="Times New Roman"/>
                <a:ea typeface="Times New Roman"/>
                <a:cs typeface="Times New Roman"/>
                <a:sym typeface="Times New Roman"/>
              </a:rPr>
              <a:t>Oxide barrier</a:t>
            </a:r>
          </a:p>
          <a:p>
            <a:pPr indent="-381000" lvl="0" marL="457200" rtl="0">
              <a:spcBef>
                <a:spcPts val="0"/>
              </a:spcBef>
              <a:buClr>
                <a:srgbClr val="000000"/>
              </a:buClr>
              <a:buSzPct val="100000"/>
              <a:buFont typeface="Times New Roman"/>
              <a:buChar char="●"/>
            </a:pPr>
            <a:r>
              <a:rPr lang="en-US" sz="2400">
                <a:latin typeface="Times New Roman"/>
                <a:ea typeface="Times New Roman"/>
                <a:cs typeface="Times New Roman"/>
                <a:sym typeface="Times New Roman"/>
              </a:rPr>
              <a:t>Used to store information</a:t>
            </a:r>
          </a:p>
          <a:p>
            <a:pPr indent="-381000" lvl="1" marL="914400" rtl="0">
              <a:spcBef>
                <a:spcPts val="0"/>
              </a:spcBef>
              <a:buSzPct val="100000"/>
              <a:buFont typeface="Times New Roman"/>
              <a:buChar char="○"/>
            </a:pPr>
            <a:r>
              <a:rPr lang="en-US" sz="2400">
                <a:latin typeface="Times New Roman"/>
                <a:ea typeface="Times New Roman"/>
                <a:cs typeface="Times New Roman"/>
                <a:sym typeface="Times New Roman"/>
              </a:rPr>
              <a:t>Information is sensed as resistances</a:t>
            </a:r>
          </a:p>
          <a:p>
            <a:pPr indent="-381000" lvl="1" marL="914400" rtl="0">
              <a:spcBef>
                <a:spcPts val="0"/>
              </a:spcBef>
              <a:buSzPct val="100000"/>
              <a:buFont typeface="Times New Roman"/>
              <a:buChar char="○"/>
            </a:pPr>
            <a:r>
              <a:rPr lang="en-US" sz="2400">
                <a:latin typeface="Times New Roman"/>
                <a:ea typeface="Times New Roman"/>
                <a:cs typeface="Times New Roman"/>
                <a:sym typeface="Times New Roman"/>
              </a:rPr>
              <a:t>Resistance is sensed by applying a current to MTJs layers</a:t>
            </a:r>
          </a:p>
          <a:p>
            <a:pPr indent="-381000" lvl="1" marL="914400" rtl="0">
              <a:spcBef>
                <a:spcPts val="0"/>
              </a:spcBef>
              <a:buSzPct val="100000"/>
              <a:buFont typeface="Times New Roman"/>
              <a:buChar char="○"/>
            </a:pPr>
            <a:r>
              <a:rPr lang="en-US" sz="2400">
                <a:latin typeface="Times New Roman"/>
                <a:ea typeface="Times New Roman"/>
                <a:cs typeface="Times New Roman"/>
                <a:sym typeface="Times New Roman"/>
              </a:rPr>
              <a:t>Low resistance is logic state 0</a:t>
            </a:r>
          </a:p>
          <a:p>
            <a:pPr indent="-381000" lvl="1" marL="914400" rtl="0">
              <a:spcBef>
                <a:spcPts val="0"/>
              </a:spcBef>
              <a:buSzPct val="100000"/>
              <a:buFont typeface="Times New Roman"/>
              <a:buChar char="○"/>
            </a:pPr>
            <a:r>
              <a:rPr lang="en-US" sz="2400">
                <a:latin typeface="Times New Roman"/>
                <a:ea typeface="Times New Roman"/>
                <a:cs typeface="Times New Roman"/>
                <a:sym typeface="Times New Roman"/>
              </a:rPr>
              <a:t>High resistance is logic state 1</a:t>
            </a:r>
          </a:p>
          <a:p>
            <a:pPr lvl="0" rtl="0">
              <a:spcBef>
                <a:spcPts val="0"/>
              </a:spcBef>
              <a:buNone/>
            </a:pPr>
            <a:r>
              <a:t/>
            </a:r>
            <a:endParaRPr>
              <a:latin typeface="Trebuchet MS"/>
              <a:ea typeface="Trebuchet MS"/>
              <a:cs typeface="Trebuchet MS"/>
              <a:sym typeface="Trebuchet MS"/>
            </a:endParaRPr>
          </a:p>
          <a:p>
            <a:pPr lvl="0" rtl="0">
              <a:spcBef>
                <a:spcPts val="0"/>
              </a:spcBef>
              <a:buNone/>
            </a:pPr>
            <a:r>
              <a:t/>
            </a:r>
            <a:endParaRPr>
              <a:solidFill>
                <a:srgbClr val="4A86E8"/>
              </a:solidFill>
            </a:endParaRPr>
          </a:p>
        </p:txBody>
      </p:sp>
      <p:sp>
        <p:nvSpPr>
          <p:cNvPr id="188" name="Shape 188"/>
          <p:cNvSpPr txBox="1"/>
          <p:nvPr/>
        </p:nvSpPr>
        <p:spPr>
          <a:xfrm>
            <a:off x="964300" y="25328700"/>
            <a:ext cx="10052100" cy="911700"/>
          </a:xfrm>
          <a:prstGeom prst="rect">
            <a:avLst/>
          </a:prstGeom>
          <a:noFill/>
          <a:ln>
            <a:noFill/>
          </a:ln>
        </p:spPr>
        <p:txBody>
          <a:bodyPr anchorCtr="0" anchor="t" bIns="91425" lIns="91425" rIns="91425" tIns="91425">
            <a:noAutofit/>
          </a:bodyPr>
          <a:lstStyle/>
          <a:p>
            <a:pPr lvl="0" rtl="0" algn="ctr">
              <a:spcBef>
                <a:spcPts val="0"/>
              </a:spcBef>
              <a:buNone/>
            </a:pPr>
            <a:r>
              <a:rPr b="1" lang="en-US" sz="3600">
                <a:latin typeface="Trebuchet MS"/>
                <a:ea typeface="Trebuchet MS"/>
                <a:cs typeface="Trebuchet MS"/>
                <a:sym typeface="Trebuchet MS"/>
              </a:rPr>
              <a:t>STT Based Look Up Table (STT-LUT)</a:t>
            </a:r>
          </a:p>
        </p:txBody>
      </p:sp>
      <p:sp>
        <p:nvSpPr>
          <p:cNvPr id="189" name="Shape 189"/>
          <p:cNvSpPr txBox="1"/>
          <p:nvPr/>
        </p:nvSpPr>
        <p:spPr>
          <a:xfrm>
            <a:off x="11651300" y="5902525"/>
            <a:ext cx="10047000" cy="753900"/>
          </a:xfrm>
          <a:prstGeom prst="rect">
            <a:avLst/>
          </a:prstGeom>
          <a:noFill/>
          <a:ln>
            <a:noFill/>
          </a:ln>
        </p:spPr>
        <p:txBody>
          <a:bodyPr anchorCtr="0" anchor="ctr" bIns="91425" lIns="91425" rIns="91425" tIns="91425">
            <a:noAutofit/>
          </a:bodyPr>
          <a:lstStyle/>
          <a:p>
            <a:pPr lvl="0" rtl="0" algn="ctr">
              <a:spcBef>
                <a:spcPts val="0"/>
              </a:spcBef>
              <a:buNone/>
            </a:pPr>
            <a:r>
              <a:rPr b="1" lang="en-US" sz="3600">
                <a:latin typeface="Trebuchet MS"/>
                <a:ea typeface="Trebuchet MS"/>
                <a:cs typeface="Trebuchet MS"/>
                <a:sym typeface="Trebuchet MS"/>
              </a:rPr>
              <a:t>Logic Implementation using STT-LUT</a:t>
            </a:r>
          </a:p>
        </p:txBody>
      </p:sp>
      <p:sp>
        <p:nvSpPr>
          <p:cNvPr id="190" name="Shape 190"/>
          <p:cNvSpPr txBox="1"/>
          <p:nvPr/>
        </p:nvSpPr>
        <p:spPr>
          <a:xfrm>
            <a:off x="11625975" y="7024837"/>
            <a:ext cx="5335200" cy="3462600"/>
          </a:xfrm>
          <a:prstGeom prst="rect">
            <a:avLst/>
          </a:prstGeom>
          <a:noFill/>
          <a:ln>
            <a:noFill/>
          </a:ln>
        </p:spPr>
        <p:txBody>
          <a:bodyPr anchorCtr="0" anchor="t" bIns="91425" lIns="91425" rIns="91425" tIns="91425">
            <a:noAutofit/>
          </a:bodyPr>
          <a:lstStyle/>
          <a:p>
            <a:pPr indent="-254000" lvl="0" marL="457200" rtl="0">
              <a:spcBef>
                <a:spcPts val="0"/>
              </a:spcBef>
              <a:buClr>
                <a:srgbClr val="000000"/>
              </a:buClr>
              <a:buSzPct val="100000"/>
              <a:buFont typeface="Noto Sans Symbols"/>
              <a:buChar char="●"/>
            </a:pPr>
            <a:r>
              <a:rPr lang="en-US" sz="2400">
                <a:latin typeface="Times New Roman"/>
                <a:ea typeface="Times New Roman"/>
                <a:cs typeface="Times New Roman"/>
                <a:sym typeface="Times New Roman"/>
              </a:rPr>
              <a:t>C</a:t>
            </a:r>
            <a:r>
              <a:rPr lang="en-US" sz="2400">
                <a:latin typeface="Times New Roman"/>
                <a:ea typeface="Times New Roman"/>
                <a:cs typeface="Times New Roman"/>
                <a:sym typeface="Times New Roman"/>
              </a:rPr>
              <a:t>ontents of STT-LUTs can be programmed to implement any arbitrary logic function </a:t>
            </a:r>
          </a:p>
          <a:p>
            <a:pPr indent="-254000" lvl="0" marL="457200" rtl="0">
              <a:spcBef>
                <a:spcPts val="2000"/>
              </a:spcBef>
              <a:buClr>
                <a:srgbClr val="000000"/>
              </a:buClr>
              <a:buSzPct val="100000"/>
              <a:buFont typeface="Times New Roman"/>
              <a:buChar char="●"/>
            </a:pPr>
            <a:r>
              <a:rPr lang="en-US" sz="2400">
                <a:latin typeface="Times New Roman"/>
                <a:ea typeface="Times New Roman"/>
                <a:cs typeface="Times New Roman"/>
                <a:sym typeface="Times New Roman"/>
              </a:rPr>
              <a:t>STT-LUTs improve security and are non-volatile</a:t>
            </a:r>
          </a:p>
          <a:p>
            <a:pPr indent="-254000" lvl="0" marL="457200" rtl="0">
              <a:spcBef>
                <a:spcPts val="2000"/>
              </a:spcBef>
              <a:buClr>
                <a:srgbClr val="000000"/>
              </a:buClr>
              <a:buSzPct val="100000"/>
              <a:buFont typeface="Times New Roman"/>
              <a:buChar char="●"/>
            </a:pPr>
            <a:r>
              <a:rPr lang="en-US" sz="2400">
                <a:latin typeface="Times New Roman"/>
                <a:ea typeface="Times New Roman"/>
                <a:cs typeface="Times New Roman"/>
                <a:sym typeface="Times New Roman"/>
              </a:rPr>
              <a:t>Require more time, power, and transistors to operate</a:t>
            </a:r>
          </a:p>
        </p:txBody>
      </p:sp>
      <p:pic>
        <p:nvPicPr>
          <p:cNvPr id="191" name="Shape 191"/>
          <p:cNvPicPr preferRelativeResize="0"/>
          <p:nvPr/>
        </p:nvPicPr>
        <p:blipFill rotWithShape="1">
          <a:blip r:embed="rId3">
            <a:alphaModFix/>
          </a:blip>
          <a:srcRect b="0" l="0" r="0" t="0"/>
          <a:stretch/>
        </p:blipFill>
        <p:spPr>
          <a:xfrm>
            <a:off x="17609750" y="6983301"/>
            <a:ext cx="3479400" cy="3311100"/>
          </a:xfrm>
          <a:prstGeom prst="rect">
            <a:avLst/>
          </a:prstGeom>
          <a:noFill/>
          <a:ln>
            <a:noFill/>
          </a:ln>
        </p:spPr>
      </p:pic>
      <p:sp>
        <p:nvSpPr>
          <p:cNvPr id="192" name="Shape 192"/>
          <p:cNvSpPr txBox="1"/>
          <p:nvPr/>
        </p:nvSpPr>
        <p:spPr>
          <a:xfrm>
            <a:off x="11603962" y="10526275"/>
            <a:ext cx="10047000" cy="846300"/>
          </a:xfrm>
          <a:prstGeom prst="rect">
            <a:avLst/>
          </a:prstGeom>
          <a:noFill/>
          <a:ln>
            <a:noFill/>
          </a:ln>
        </p:spPr>
        <p:txBody>
          <a:bodyPr anchorCtr="0" anchor="t" bIns="91425" lIns="91425" rIns="91425" tIns="91425">
            <a:noAutofit/>
          </a:bodyPr>
          <a:lstStyle/>
          <a:p>
            <a:pPr lvl="0" rtl="0" algn="ctr">
              <a:spcBef>
                <a:spcPts val="0"/>
              </a:spcBef>
              <a:buClr>
                <a:schemeClr val="lt1"/>
              </a:buClr>
              <a:buSzPct val="25000"/>
              <a:buFont typeface="Trebuchet MS"/>
              <a:buNone/>
            </a:pPr>
            <a:r>
              <a:rPr b="1" lang="en-US" sz="3600">
                <a:latin typeface="Trebuchet MS"/>
                <a:ea typeface="Trebuchet MS"/>
                <a:cs typeface="Trebuchet MS"/>
                <a:sym typeface="Trebuchet MS"/>
              </a:rPr>
              <a:t>Case Study: 4-bit Adder</a:t>
            </a:r>
          </a:p>
          <a:p>
            <a:pPr lvl="0">
              <a:spcBef>
                <a:spcPts val="0"/>
              </a:spcBef>
              <a:buNone/>
            </a:pPr>
            <a:r>
              <a:t/>
            </a:r>
            <a:endParaRPr b="1">
              <a:solidFill>
                <a:srgbClr val="0000FF"/>
              </a:solidFill>
            </a:endParaRPr>
          </a:p>
        </p:txBody>
      </p:sp>
      <p:sp>
        <p:nvSpPr>
          <p:cNvPr id="193" name="Shape 193"/>
          <p:cNvSpPr txBox="1"/>
          <p:nvPr/>
        </p:nvSpPr>
        <p:spPr>
          <a:xfrm>
            <a:off x="11625962" y="11185000"/>
            <a:ext cx="4682400" cy="3950700"/>
          </a:xfrm>
          <a:prstGeom prst="rect">
            <a:avLst/>
          </a:prstGeom>
          <a:noFill/>
          <a:ln>
            <a:noFill/>
          </a:ln>
        </p:spPr>
        <p:txBody>
          <a:bodyPr anchorCtr="0" anchor="t" bIns="91425" lIns="91425" rIns="91425" tIns="91425">
            <a:noAutofit/>
          </a:bodyPr>
          <a:lstStyle/>
          <a:p>
            <a:pPr indent="-254000" lvl="0" marL="457200" rtl="0">
              <a:spcBef>
                <a:spcPts val="0"/>
              </a:spcBef>
              <a:buClr>
                <a:srgbClr val="000000"/>
              </a:buClr>
              <a:buSzPct val="100000"/>
              <a:buFont typeface="Times New Roman"/>
              <a:buChar char="●"/>
            </a:pPr>
            <a:r>
              <a:rPr lang="en-US" sz="2400">
                <a:latin typeface="Times New Roman"/>
                <a:ea typeface="Times New Roman"/>
                <a:cs typeface="Times New Roman"/>
                <a:sym typeface="Times New Roman"/>
              </a:rPr>
              <a:t>Gate-level schematic of 4-bit adder showing the critical path, which is </a:t>
            </a:r>
            <a:r>
              <a:rPr lang="en-US" sz="2400">
                <a:solidFill>
                  <a:schemeClr val="dk1"/>
                </a:solidFill>
                <a:latin typeface="Times New Roman"/>
                <a:ea typeface="Times New Roman"/>
                <a:cs typeface="Times New Roman"/>
                <a:sym typeface="Times New Roman"/>
              </a:rPr>
              <a:t>the pathway with the most delay and passes the most number of gates</a:t>
            </a:r>
          </a:p>
          <a:p>
            <a:pPr lvl="0" rtl="0">
              <a:spcBef>
                <a:spcPts val="0"/>
              </a:spcBef>
              <a:buNone/>
            </a:pPr>
            <a:r>
              <a:t/>
            </a:r>
            <a:endParaRPr sz="2400">
              <a:latin typeface="Times New Roman"/>
              <a:ea typeface="Times New Roman"/>
              <a:cs typeface="Times New Roman"/>
              <a:sym typeface="Times New Roman"/>
            </a:endParaRPr>
          </a:p>
          <a:p>
            <a:pPr indent="-254000" lvl="0" marL="457200" rtl="0">
              <a:spcBef>
                <a:spcPts val="0"/>
              </a:spcBef>
              <a:buClr>
                <a:srgbClr val="000000"/>
              </a:buClr>
              <a:buSzPct val="100000"/>
              <a:buFont typeface="Times New Roman"/>
              <a:buChar char="●"/>
            </a:pPr>
            <a:r>
              <a:rPr lang="en-US" sz="2400">
                <a:latin typeface="Times New Roman"/>
                <a:ea typeface="Times New Roman"/>
                <a:cs typeface="Times New Roman"/>
                <a:sym typeface="Times New Roman"/>
              </a:rPr>
              <a:t>LUT replacement of all the gates on the critical path causes delay overhead</a:t>
            </a:r>
          </a:p>
          <a:p>
            <a:pPr lvl="0" rtl="0">
              <a:spcBef>
                <a:spcPts val="0"/>
              </a:spcBef>
              <a:buNone/>
            </a:pPr>
            <a:r>
              <a:t/>
            </a:r>
            <a:endParaRPr sz="2400">
              <a:latin typeface="Times New Roman"/>
              <a:ea typeface="Times New Roman"/>
              <a:cs typeface="Times New Roman"/>
              <a:sym typeface="Times New Roman"/>
            </a:endParaRPr>
          </a:p>
          <a:p>
            <a:pPr indent="-254000" lvl="0" marL="457200" rtl="0">
              <a:spcBef>
                <a:spcPts val="0"/>
              </a:spcBef>
              <a:buClr>
                <a:srgbClr val="000000"/>
              </a:buClr>
              <a:buSzPct val="100000"/>
              <a:buFont typeface="Times New Roman"/>
              <a:buChar char="●"/>
            </a:pPr>
            <a:r>
              <a:rPr lang="en-US" sz="2400">
                <a:latin typeface="Times New Roman"/>
                <a:ea typeface="Times New Roman"/>
                <a:cs typeface="Times New Roman"/>
                <a:sym typeface="Times New Roman"/>
              </a:rPr>
              <a:t>LUT replacement of some non-critical gates results in delay overhead and change of the critical path</a:t>
            </a:r>
          </a:p>
        </p:txBody>
      </p:sp>
      <p:pic>
        <p:nvPicPr>
          <p:cNvPr id="194" name="Shape 194"/>
          <p:cNvPicPr preferRelativeResize="0"/>
          <p:nvPr/>
        </p:nvPicPr>
        <p:blipFill rotWithShape="1">
          <a:blip r:embed="rId4">
            <a:alphaModFix/>
          </a:blip>
          <a:srcRect b="0" l="0" r="0" t="0"/>
          <a:stretch/>
        </p:blipFill>
        <p:spPr>
          <a:xfrm>
            <a:off x="16599848" y="11702062"/>
            <a:ext cx="4787700" cy="3743700"/>
          </a:xfrm>
          <a:prstGeom prst="rect">
            <a:avLst/>
          </a:prstGeom>
          <a:noFill/>
          <a:ln>
            <a:noFill/>
          </a:ln>
        </p:spPr>
      </p:pic>
      <p:sp>
        <p:nvSpPr>
          <p:cNvPr id="195" name="Shape 195"/>
          <p:cNvSpPr txBox="1"/>
          <p:nvPr/>
        </p:nvSpPr>
        <p:spPr>
          <a:xfrm>
            <a:off x="11603975" y="16373900"/>
            <a:ext cx="10047000" cy="846300"/>
          </a:xfrm>
          <a:prstGeom prst="rect">
            <a:avLst/>
          </a:prstGeom>
          <a:noFill/>
          <a:ln>
            <a:noFill/>
          </a:ln>
        </p:spPr>
        <p:txBody>
          <a:bodyPr anchorCtr="0" anchor="t" bIns="91425" lIns="91425" rIns="91425" tIns="91425">
            <a:noAutofit/>
          </a:bodyPr>
          <a:lstStyle/>
          <a:p>
            <a:pPr lvl="0" rtl="0" algn="ctr">
              <a:spcBef>
                <a:spcPts val="0"/>
              </a:spcBef>
              <a:buClr>
                <a:schemeClr val="dk1"/>
              </a:buClr>
              <a:buSzPct val="30555"/>
              <a:buFont typeface="Arial"/>
              <a:buNone/>
            </a:pPr>
            <a:r>
              <a:rPr b="1" lang="en-US" sz="3600">
                <a:latin typeface="Trebuchet MS"/>
                <a:ea typeface="Trebuchet MS"/>
                <a:cs typeface="Trebuchet MS"/>
                <a:sym typeface="Trebuchet MS"/>
              </a:rPr>
              <a:t>Individual Gate Mapping</a:t>
            </a:r>
          </a:p>
          <a:p>
            <a:pPr lvl="0">
              <a:spcBef>
                <a:spcPts val="0"/>
              </a:spcBef>
              <a:buNone/>
            </a:pPr>
            <a:r>
              <a:t/>
            </a:r>
            <a:endParaRPr b="1">
              <a:solidFill>
                <a:srgbClr val="0000FF"/>
              </a:solidFill>
            </a:endParaRPr>
          </a:p>
        </p:txBody>
      </p:sp>
      <p:sp>
        <p:nvSpPr>
          <p:cNvPr id="196" name="Shape 196"/>
          <p:cNvSpPr txBox="1"/>
          <p:nvPr/>
        </p:nvSpPr>
        <p:spPr>
          <a:xfrm>
            <a:off x="11717325" y="17170862"/>
            <a:ext cx="5682300" cy="2595900"/>
          </a:xfrm>
          <a:prstGeom prst="rect">
            <a:avLst/>
          </a:prstGeom>
          <a:noFill/>
          <a:ln>
            <a:noFill/>
          </a:ln>
        </p:spPr>
        <p:txBody>
          <a:bodyPr anchorCtr="0" anchor="t" bIns="91425" lIns="91425" rIns="91425" tIns="91425">
            <a:noAutofit/>
          </a:bodyPr>
          <a:lstStyle/>
          <a:p>
            <a:pPr indent="-254000" lvl="0" marL="457200" rtl="0">
              <a:spcBef>
                <a:spcPts val="0"/>
              </a:spcBef>
              <a:buClr>
                <a:srgbClr val="000000"/>
              </a:buClr>
              <a:buSzPct val="100000"/>
              <a:buFont typeface="Times New Roman"/>
              <a:buChar char="●"/>
            </a:pPr>
            <a:r>
              <a:rPr lang="en-US" sz="2400">
                <a:latin typeface="Times New Roman"/>
                <a:ea typeface="Times New Roman"/>
                <a:cs typeface="Times New Roman"/>
                <a:sym typeface="Times New Roman"/>
              </a:rPr>
              <a:t>Each logic gate can be replaced by Lookup Table programmed with the truth table of the logic gate</a:t>
            </a:r>
          </a:p>
          <a:p>
            <a:pPr lvl="0" rtl="0">
              <a:spcBef>
                <a:spcPts val="0"/>
              </a:spcBef>
              <a:buClr>
                <a:schemeClr val="dk1"/>
              </a:buClr>
              <a:buFont typeface="Arial"/>
              <a:buNone/>
            </a:pPr>
            <a:r>
              <a:t/>
            </a:r>
            <a:endParaRPr sz="2400">
              <a:latin typeface="Times New Roman"/>
              <a:ea typeface="Times New Roman"/>
              <a:cs typeface="Times New Roman"/>
              <a:sym typeface="Times New Roman"/>
            </a:endParaRPr>
          </a:p>
          <a:p>
            <a:pPr indent="-254000" lvl="0" marL="457200" rtl="0">
              <a:spcBef>
                <a:spcPts val="0"/>
              </a:spcBef>
              <a:buClr>
                <a:srgbClr val="000000"/>
              </a:buClr>
              <a:buSzPct val="100000"/>
              <a:buFont typeface="Times New Roman"/>
              <a:buChar char="●"/>
            </a:pPr>
            <a:r>
              <a:rPr lang="en-US" sz="2400">
                <a:latin typeface="Times New Roman"/>
                <a:ea typeface="Times New Roman"/>
                <a:cs typeface="Times New Roman"/>
                <a:sym typeface="Times New Roman"/>
              </a:rPr>
              <a:t>Simulate and extract data from each mapped gate</a:t>
            </a:r>
          </a:p>
          <a:p>
            <a:pPr lvl="0">
              <a:spcBef>
                <a:spcPts val="0"/>
              </a:spcBef>
              <a:buNone/>
            </a:pPr>
            <a:r>
              <a:t/>
            </a:r>
            <a:endParaRPr sz="2400">
              <a:solidFill>
                <a:srgbClr val="4A86E8"/>
              </a:solidFill>
            </a:endParaRPr>
          </a:p>
        </p:txBody>
      </p:sp>
      <p:grpSp>
        <p:nvGrpSpPr>
          <p:cNvPr id="197" name="Shape 197"/>
          <p:cNvGrpSpPr/>
          <p:nvPr/>
        </p:nvGrpSpPr>
        <p:grpSpPr>
          <a:xfrm>
            <a:off x="17319675" y="17330510"/>
            <a:ext cx="3822899" cy="2175659"/>
            <a:chOff x="4924925" y="1929274"/>
            <a:chExt cx="3479475" cy="2069100"/>
          </a:xfrm>
        </p:grpSpPr>
        <p:sp>
          <p:nvSpPr>
            <p:cNvPr id="198" name="Shape 198"/>
            <p:cNvSpPr/>
            <p:nvPr/>
          </p:nvSpPr>
          <p:spPr>
            <a:xfrm>
              <a:off x="5964750" y="3106775"/>
              <a:ext cx="1638300" cy="855300"/>
            </a:xfrm>
            <a:prstGeom prst="roundRect">
              <a:avLst>
                <a:gd fmla="val 16667" name="adj"/>
              </a:avLst>
            </a:prstGeom>
            <a:solidFill>
              <a:srgbClr val="F9CB9C"/>
            </a:solidFill>
            <a:ln cap="flat" cmpd="sng" w="9525">
              <a:solidFill>
                <a:srgbClr val="1B386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199" name="Shape 199"/>
            <p:cNvPicPr preferRelativeResize="0"/>
            <p:nvPr/>
          </p:nvPicPr>
          <p:blipFill rotWithShape="1">
            <a:blip r:embed="rId5">
              <a:alphaModFix/>
            </a:blip>
            <a:srcRect b="0" l="61149" r="12697" t="0"/>
            <a:stretch/>
          </p:blipFill>
          <p:spPr>
            <a:xfrm>
              <a:off x="6004837" y="3070474"/>
              <a:ext cx="1558125" cy="927900"/>
            </a:xfrm>
            <a:prstGeom prst="rect">
              <a:avLst/>
            </a:prstGeom>
            <a:noFill/>
            <a:ln>
              <a:noFill/>
            </a:ln>
          </p:spPr>
        </p:pic>
        <p:grpSp>
          <p:nvGrpSpPr>
            <p:cNvPr id="200" name="Shape 200"/>
            <p:cNvGrpSpPr/>
            <p:nvPr/>
          </p:nvGrpSpPr>
          <p:grpSpPr>
            <a:xfrm>
              <a:off x="4924925" y="1929274"/>
              <a:ext cx="3479475" cy="1265212"/>
              <a:chOff x="4159875" y="2381749"/>
              <a:chExt cx="3479475" cy="1265212"/>
            </a:xfrm>
          </p:grpSpPr>
          <p:sp>
            <p:nvSpPr>
              <p:cNvPr id="201" name="Shape 201"/>
              <p:cNvSpPr/>
              <p:nvPr/>
            </p:nvSpPr>
            <p:spPr>
              <a:xfrm>
                <a:off x="4309350" y="2457400"/>
                <a:ext cx="3330000" cy="1113900"/>
              </a:xfrm>
              <a:prstGeom prst="roundRect">
                <a:avLst>
                  <a:gd fmla="val 16667" name="adj"/>
                </a:avLst>
              </a:prstGeom>
              <a:solidFill>
                <a:srgbClr val="00FFFF"/>
              </a:solidFill>
              <a:ln cap="flat" cmpd="sng" w="9525">
                <a:solidFill>
                  <a:srgbClr val="1B386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nvGrpSpPr>
              <p:cNvPr id="202" name="Shape 202"/>
              <p:cNvGrpSpPr/>
              <p:nvPr/>
            </p:nvGrpSpPr>
            <p:grpSpPr>
              <a:xfrm>
                <a:off x="4159875" y="2381749"/>
                <a:ext cx="3426794" cy="1265212"/>
                <a:chOff x="4159875" y="2263812"/>
                <a:chExt cx="3426794" cy="1265212"/>
              </a:xfrm>
            </p:grpSpPr>
            <p:pic>
              <p:nvPicPr>
                <p:cNvPr id="203" name="Shape 203"/>
                <p:cNvPicPr preferRelativeResize="0"/>
                <p:nvPr/>
              </p:nvPicPr>
              <p:blipFill rotWithShape="1">
                <a:blip r:embed="rId6">
                  <a:alphaModFix/>
                </a:blip>
                <a:srcRect b="0" l="44395" r="0" t="3044"/>
                <a:stretch/>
              </p:blipFill>
              <p:spPr>
                <a:xfrm>
                  <a:off x="4572969" y="2263812"/>
                  <a:ext cx="3013699" cy="1265212"/>
                </a:xfrm>
                <a:prstGeom prst="rect">
                  <a:avLst/>
                </a:prstGeom>
                <a:noFill/>
                <a:ln>
                  <a:noFill/>
                </a:ln>
              </p:spPr>
            </p:pic>
            <p:sp>
              <p:nvSpPr>
                <p:cNvPr id="204" name="Shape 204"/>
                <p:cNvSpPr txBox="1"/>
                <p:nvPr/>
              </p:nvSpPr>
              <p:spPr>
                <a:xfrm>
                  <a:off x="4159875" y="2947100"/>
                  <a:ext cx="493200" cy="418500"/>
                </a:xfrm>
                <a:prstGeom prst="rect">
                  <a:avLst/>
                </a:prstGeom>
                <a:noFill/>
                <a:ln>
                  <a:noFill/>
                </a:ln>
              </p:spPr>
              <p:txBody>
                <a:bodyPr anchorCtr="0" anchor="t" bIns="91425" lIns="91425" rIns="91425" tIns="91425">
                  <a:noAutofit/>
                </a:bodyPr>
                <a:lstStyle/>
                <a:p>
                  <a:pPr lvl="0" rtl="0" algn="r">
                    <a:spcBef>
                      <a:spcPts val="0"/>
                    </a:spcBef>
                    <a:buNone/>
                  </a:pPr>
                  <a:r>
                    <a:rPr b="1" lang="en-US" sz="1100"/>
                    <a:t>I3</a:t>
                  </a:r>
                </a:p>
                <a:p>
                  <a:pPr lvl="0" rtl="0" algn="r">
                    <a:spcBef>
                      <a:spcPts val="0"/>
                    </a:spcBef>
                    <a:buNone/>
                  </a:pPr>
                  <a:r>
                    <a:rPr b="1" lang="en-US" sz="1100"/>
                    <a:t>I4</a:t>
                  </a:r>
                </a:p>
              </p:txBody>
            </p:sp>
          </p:grpSp>
        </p:grpSp>
        <p:sp>
          <p:nvSpPr>
            <p:cNvPr id="205" name="Shape 205"/>
            <p:cNvSpPr/>
            <p:nvPr/>
          </p:nvSpPr>
          <p:spPr>
            <a:xfrm>
              <a:off x="5724375" y="2009175"/>
              <a:ext cx="1113000" cy="927900"/>
            </a:xfrm>
            <a:prstGeom prst="wedgeEllipseCallout">
              <a:avLst>
                <a:gd fmla="val 11597" name="adj1"/>
                <a:gd fmla="val 78578" name="adj2"/>
              </a:avLst>
            </a:prstGeom>
            <a:noFill/>
            <a:ln cap="flat" cmpd="sng" w="19050">
              <a:solidFill>
                <a:srgbClr val="1B3861"/>
              </a:solidFill>
              <a:prstDash val="lg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206" name="Shape 206"/>
          <p:cNvSpPr txBox="1"/>
          <p:nvPr/>
        </p:nvSpPr>
        <p:spPr>
          <a:xfrm>
            <a:off x="22429487" y="11942500"/>
            <a:ext cx="4474500" cy="1638000"/>
          </a:xfrm>
          <a:prstGeom prst="rect">
            <a:avLst/>
          </a:prstGeom>
          <a:noFill/>
          <a:ln>
            <a:noFill/>
          </a:ln>
        </p:spPr>
        <p:txBody>
          <a:bodyPr anchorCtr="0" anchor="ctr" bIns="91425" lIns="91425" rIns="91425" tIns="91425">
            <a:noAutofit/>
          </a:bodyPr>
          <a:lstStyle/>
          <a:p>
            <a:pPr indent="-381000" lvl="0" marL="457200" rtl="0">
              <a:spcBef>
                <a:spcPts val="0"/>
              </a:spcBef>
              <a:buSzPct val="100000"/>
              <a:buFont typeface="Times New Roman"/>
              <a:buChar char="●"/>
            </a:pPr>
            <a:r>
              <a:rPr lang="en-US" sz="2400">
                <a:latin typeface="Times New Roman"/>
                <a:ea typeface="Times New Roman"/>
                <a:cs typeface="Times New Roman"/>
                <a:sym typeface="Times New Roman"/>
              </a:rPr>
              <a:t>LUT replacement of a gate may result in delay overhead</a:t>
            </a:r>
          </a:p>
        </p:txBody>
      </p:sp>
      <p:pic>
        <p:nvPicPr>
          <p:cNvPr id="207" name="Shape 207"/>
          <p:cNvPicPr preferRelativeResize="0"/>
          <p:nvPr/>
        </p:nvPicPr>
        <p:blipFill>
          <a:blip r:embed="rId7">
            <a:alphaModFix/>
          </a:blip>
          <a:stretch>
            <a:fillRect/>
          </a:stretch>
        </p:blipFill>
        <p:spPr>
          <a:xfrm>
            <a:off x="22667024" y="8172125"/>
            <a:ext cx="4682399" cy="3843550"/>
          </a:xfrm>
          <a:prstGeom prst="rect">
            <a:avLst/>
          </a:prstGeom>
          <a:noFill/>
          <a:ln>
            <a:noFill/>
          </a:ln>
        </p:spPr>
      </p:pic>
      <p:grpSp>
        <p:nvGrpSpPr>
          <p:cNvPr id="208" name="Shape 208"/>
          <p:cNvGrpSpPr/>
          <p:nvPr/>
        </p:nvGrpSpPr>
        <p:grpSpPr>
          <a:xfrm>
            <a:off x="16758070" y="20933162"/>
            <a:ext cx="4793745" cy="2099731"/>
            <a:chOff x="2890400" y="1371600"/>
            <a:chExt cx="6007200" cy="2890600"/>
          </a:xfrm>
        </p:grpSpPr>
        <p:sp>
          <p:nvSpPr>
            <p:cNvPr id="209" name="Shape 209"/>
            <p:cNvSpPr/>
            <p:nvPr/>
          </p:nvSpPr>
          <p:spPr>
            <a:xfrm>
              <a:off x="4491025" y="2774800"/>
              <a:ext cx="3032400" cy="1487400"/>
            </a:xfrm>
            <a:prstGeom prst="roundRect">
              <a:avLst>
                <a:gd fmla="val 16667" name="adj"/>
              </a:avLst>
            </a:prstGeom>
            <a:solidFill>
              <a:srgbClr val="00FF00"/>
            </a:solidFill>
            <a:ln cap="flat" cmpd="sng" w="9525">
              <a:solidFill>
                <a:srgbClr val="1B3861"/>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210" name="Shape 210"/>
            <p:cNvPicPr preferRelativeResize="0"/>
            <p:nvPr/>
          </p:nvPicPr>
          <p:blipFill rotWithShape="1">
            <a:blip r:embed="rId8">
              <a:alphaModFix/>
            </a:blip>
            <a:srcRect b="0" l="0" r="0" t="0"/>
            <a:stretch/>
          </p:blipFill>
          <p:spPr>
            <a:xfrm>
              <a:off x="4684100" y="2891000"/>
              <a:ext cx="2802000" cy="1251900"/>
            </a:xfrm>
            <a:prstGeom prst="rect">
              <a:avLst/>
            </a:prstGeom>
            <a:noFill/>
            <a:ln>
              <a:noFill/>
            </a:ln>
          </p:spPr>
        </p:pic>
        <p:sp>
          <p:nvSpPr>
            <p:cNvPr id="211" name="Shape 211"/>
            <p:cNvSpPr/>
            <p:nvPr/>
          </p:nvSpPr>
          <p:spPr>
            <a:xfrm>
              <a:off x="2890400" y="1371600"/>
              <a:ext cx="6007200" cy="1421100"/>
            </a:xfrm>
            <a:prstGeom prst="roundRect">
              <a:avLst>
                <a:gd fmla="val 16667" name="adj"/>
              </a:avLst>
            </a:prstGeom>
            <a:solidFill>
              <a:srgbClr val="00FFFF"/>
            </a:solidFill>
            <a:ln cap="flat" cmpd="sng" w="9525">
              <a:solidFill>
                <a:srgbClr val="1B3861"/>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212" name="Shape 212"/>
            <p:cNvPicPr preferRelativeResize="0"/>
            <p:nvPr/>
          </p:nvPicPr>
          <p:blipFill rotWithShape="1">
            <a:blip r:embed="rId9">
              <a:alphaModFix/>
            </a:blip>
            <a:srcRect b="0" l="0" r="0" t="0"/>
            <a:stretch/>
          </p:blipFill>
          <p:spPr>
            <a:xfrm>
              <a:off x="3375200" y="1478812"/>
              <a:ext cx="5419800" cy="1305000"/>
            </a:xfrm>
            <a:prstGeom prst="rect">
              <a:avLst/>
            </a:prstGeom>
            <a:noFill/>
            <a:ln>
              <a:noFill/>
            </a:ln>
          </p:spPr>
        </p:pic>
        <p:sp>
          <p:nvSpPr>
            <p:cNvPr id="213" name="Shape 213"/>
            <p:cNvSpPr/>
            <p:nvPr/>
          </p:nvSpPr>
          <p:spPr>
            <a:xfrm>
              <a:off x="4755575" y="1478825"/>
              <a:ext cx="1074900" cy="902100"/>
            </a:xfrm>
            <a:prstGeom prst="wedgeEllipseCallout">
              <a:avLst>
                <a:gd fmla="val 43739" name="adj1"/>
                <a:gd fmla="val 116894" name="adj2"/>
              </a:avLst>
            </a:prstGeom>
            <a:noFill/>
            <a:ln cap="flat" cmpd="sng" w="19050">
              <a:solidFill>
                <a:srgbClr val="1B3861"/>
              </a:solidFill>
              <a:prstDash val="lgDash"/>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14" name="Shape 214"/>
            <p:cNvSpPr/>
            <p:nvPr/>
          </p:nvSpPr>
          <p:spPr>
            <a:xfrm flipH="1">
              <a:off x="6193875" y="1622150"/>
              <a:ext cx="1074900" cy="902100"/>
            </a:xfrm>
            <a:prstGeom prst="wedgeEllipseCallout">
              <a:avLst>
                <a:gd fmla="val 17755" name="adj1"/>
                <a:gd fmla="val 140298" name="adj2"/>
              </a:avLst>
            </a:prstGeom>
            <a:noFill/>
            <a:ln cap="flat" cmpd="sng" w="19050">
              <a:solidFill>
                <a:srgbClr val="1B3861"/>
              </a:solidFill>
              <a:prstDash val="lgDash"/>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15" name="Shape 215"/>
            <p:cNvSpPr/>
            <p:nvPr/>
          </p:nvSpPr>
          <p:spPr>
            <a:xfrm>
              <a:off x="7459400" y="1622150"/>
              <a:ext cx="1074900" cy="902100"/>
            </a:xfrm>
            <a:prstGeom prst="wedgeEllipseCallout">
              <a:avLst>
                <a:gd fmla="val -77463" name="adj1"/>
                <a:gd fmla="val 151003" name="adj2"/>
              </a:avLst>
            </a:prstGeom>
            <a:noFill/>
            <a:ln cap="flat" cmpd="sng" w="19050">
              <a:solidFill>
                <a:srgbClr val="1B3861"/>
              </a:solidFill>
              <a:prstDash val="lgDash"/>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
        <p:nvSpPr>
          <p:cNvPr id="216" name="Shape 216"/>
          <p:cNvSpPr txBox="1"/>
          <p:nvPr/>
        </p:nvSpPr>
        <p:spPr>
          <a:xfrm>
            <a:off x="11714187" y="23570471"/>
            <a:ext cx="5002200" cy="642600"/>
          </a:xfrm>
          <a:prstGeom prst="rect">
            <a:avLst/>
          </a:prstGeom>
          <a:noFill/>
          <a:ln>
            <a:noFill/>
          </a:ln>
        </p:spPr>
        <p:txBody>
          <a:bodyPr anchorCtr="0" anchor="t" bIns="91425" lIns="91425" rIns="91425" tIns="91425">
            <a:noAutofit/>
          </a:bodyPr>
          <a:lstStyle/>
          <a:p>
            <a:pPr lvl="0" rtl="0" algn="ctr">
              <a:spcBef>
                <a:spcPts val="0"/>
              </a:spcBef>
              <a:buClr>
                <a:schemeClr val="dk1"/>
              </a:buClr>
              <a:buSzPct val="37931"/>
              <a:buFont typeface="Arial"/>
              <a:buNone/>
            </a:pPr>
            <a:r>
              <a:rPr b="1" lang="en-US" sz="2900">
                <a:latin typeface="Trebuchet MS"/>
                <a:ea typeface="Trebuchet MS"/>
                <a:cs typeface="Trebuchet MS"/>
                <a:sym typeface="Trebuchet MS"/>
              </a:rPr>
              <a:t>Independent Selection</a:t>
            </a:r>
          </a:p>
          <a:p>
            <a:pPr lvl="0">
              <a:spcBef>
                <a:spcPts val="0"/>
              </a:spcBef>
              <a:buNone/>
            </a:pPr>
            <a:r>
              <a:t/>
            </a:r>
            <a:endParaRPr b="1" sz="3000">
              <a:solidFill>
                <a:srgbClr val="0000FF"/>
              </a:solidFill>
            </a:endParaRPr>
          </a:p>
        </p:txBody>
      </p:sp>
      <p:pic>
        <p:nvPicPr>
          <p:cNvPr id="217" name="Shape 217"/>
          <p:cNvPicPr preferRelativeResize="0"/>
          <p:nvPr/>
        </p:nvPicPr>
        <p:blipFill>
          <a:blip r:embed="rId10">
            <a:alphaModFix/>
          </a:blip>
          <a:stretch>
            <a:fillRect/>
          </a:stretch>
        </p:blipFill>
        <p:spPr>
          <a:xfrm>
            <a:off x="17536977" y="23570475"/>
            <a:ext cx="3479399" cy="2606100"/>
          </a:xfrm>
          <a:prstGeom prst="rect">
            <a:avLst/>
          </a:prstGeom>
          <a:noFill/>
          <a:ln>
            <a:noFill/>
          </a:ln>
        </p:spPr>
      </p:pic>
      <p:sp>
        <p:nvSpPr>
          <p:cNvPr id="218" name="Shape 218"/>
          <p:cNvSpPr txBox="1"/>
          <p:nvPr/>
        </p:nvSpPr>
        <p:spPr>
          <a:xfrm>
            <a:off x="11852299" y="26253100"/>
            <a:ext cx="5017500" cy="642600"/>
          </a:xfrm>
          <a:prstGeom prst="rect">
            <a:avLst/>
          </a:prstGeom>
          <a:noFill/>
          <a:ln>
            <a:noFill/>
          </a:ln>
        </p:spPr>
        <p:txBody>
          <a:bodyPr anchorCtr="0" anchor="t" bIns="91425" lIns="91425" rIns="91425" tIns="91425">
            <a:noAutofit/>
          </a:bodyPr>
          <a:lstStyle/>
          <a:p>
            <a:pPr lvl="0" algn="ctr">
              <a:spcBef>
                <a:spcPts val="0"/>
              </a:spcBef>
              <a:buNone/>
            </a:pPr>
            <a:r>
              <a:rPr b="1" lang="en-US" sz="2900">
                <a:latin typeface="Trebuchet MS"/>
                <a:ea typeface="Trebuchet MS"/>
                <a:cs typeface="Trebuchet MS"/>
                <a:sym typeface="Trebuchet MS"/>
              </a:rPr>
              <a:t>Dependent Selection</a:t>
            </a:r>
          </a:p>
        </p:txBody>
      </p:sp>
      <p:sp>
        <p:nvSpPr>
          <p:cNvPr id="219" name="Shape 219"/>
          <p:cNvSpPr txBox="1"/>
          <p:nvPr/>
        </p:nvSpPr>
        <p:spPr>
          <a:xfrm>
            <a:off x="11949787" y="26706337"/>
            <a:ext cx="4787700" cy="2069100"/>
          </a:xfrm>
          <a:prstGeom prst="rect">
            <a:avLst/>
          </a:prstGeom>
          <a:noFill/>
          <a:ln>
            <a:noFill/>
          </a:ln>
        </p:spPr>
        <p:txBody>
          <a:bodyPr anchorCtr="0" anchor="t" bIns="91425" lIns="91425" rIns="91425" tIns="91425">
            <a:noAutofit/>
          </a:bodyPr>
          <a:lstStyle/>
          <a:p>
            <a:pPr indent="-381000" lvl="0" marL="457200" rtl="0">
              <a:spcBef>
                <a:spcPts val="2000"/>
              </a:spcBef>
              <a:buClr>
                <a:srgbClr val="000000"/>
              </a:buClr>
              <a:buSzPct val="100000"/>
              <a:buFont typeface="Times New Roman"/>
              <a:buChar char="●"/>
            </a:pPr>
            <a:r>
              <a:rPr lang="en-US" sz="2400">
                <a:latin typeface="Times New Roman"/>
                <a:ea typeface="Times New Roman"/>
                <a:cs typeface="Times New Roman"/>
                <a:sym typeface="Times New Roman"/>
              </a:rPr>
              <a:t>Gates that are along the same path or subsequent to each other are mapped</a:t>
            </a:r>
          </a:p>
        </p:txBody>
      </p:sp>
      <p:pic>
        <p:nvPicPr>
          <p:cNvPr id="220" name="Shape 220"/>
          <p:cNvPicPr preferRelativeResize="0"/>
          <p:nvPr/>
        </p:nvPicPr>
        <p:blipFill>
          <a:blip r:embed="rId11">
            <a:alphaModFix/>
          </a:blip>
          <a:stretch>
            <a:fillRect/>
          </a:stretch>
        </p:blipFill>
        <p:spPr>
          <a:xfrm>
            <a:off x="17536974" y="26328075"/>
            <a:ext cx="3479399" cy="2595900"/>
          </a:xfrm>
          <a:prstGeom prst="rect">
            <a:avLst/>
          </a:prstGeom>
          <a:noFill/>
          <a:ln>
            <a:noFill/>
          </a:ln>
        </p:spPr>
      </p:pic>
      <p:pic>
        <p:nvPicPr>
          <p:cNvPr id="221" name="Shape 221"/>
          <p:cNvPicPr preferRelativeResize="0"/>
          <p:nvPr/>
        </p:nvPicPr>
        <p:blipFill>
          <a:blip r:embed="rId12">
            <a:alphaModFix/>
          </a:blip>
          <a:stretch>
            <a:fillRect/>
          </a:stretch>
        </p:blipFill>
        <p:spPr>
          <a:xfrm>
            <a:off x="27531300" y="8172125"/>
            <a:ext cx="4682400" cy="3843550"/>
          </a:xfrm>
          <a:prstGeom prst="rect">
            <a:avLst/>
          </a:prstGeom>
          <a:noFill/>
          <a:ln>
            <a:noFill/>
          </a:ln>
        </p:spPr>
      </p:pic>
      <p:sp>
        <p:nvSpPr>
          <p:cNvPr id="222" name="Shape 222"/>
          <p:cNvSpPr txBox="1"/>
          <p:nvPr/>
        </p:nvSpPr>
        <p:spPr>
          <a:xfrm>
            <a:off x="27371400" y="12078700"/>
            <a:ext cx="5002200" cy="1365600"/>
          </a:xfrm>
          <a:prstGeom prst="rect">
            <a:avLst/>
          </a:prstGeom>
          <a:noFill/>
          <a:ln>
            <a:noFill/>
          </a:ln>
        </p:spPr>
        <p:txBody>
          <a:bodyPr anchorCtr="0" anchor="ctr" bIns="91425" lIns="91425" rIns="91425" tIns="91425">
            <a:noAutofit/>
          </a:bodyPr>
          <a:lstStyle/>
          <a:p>
            <a:pPr indent="-381000" lvl="0" marL="457200" rtl="0">
              <a:spcBef>
                <a:spcPts val="0"/>
              </a:spcBef>
              <a:buClr>
                <a:srgbClr val="000000"/>
              </a:buClr>
              <a:buSzPct val="100000"/>
              <a:buFont typeface="Times New Roman"/>
              <a:buChar char="●"/>
            </a:pPr>
            <a:r>
              <a:rPr lang="en-US" sz="2400">
                <a:latin typeface="Times New Roman"/>
                <a:ea typeface="Times New Roman"/>
                <a:cs typeface="Times New Roman"/>
                <a:sym typeface="Times New Roman"/>
              </a:rPr>
              <a:t>LUT replacement of any gate results in power overhead</a:t>
            </a:r>
          </a:p>
        </p:txBody>
      </p:sp>
      <p:pic>
        <p:nvPicPr>
          <p:cNvPr id="223" name="Shape 223"/>
          <p:cNvPicPr preferRelativeResize="0"/>
          <p:nvPr/>
        </p:nvPicPr>
        <p:blipFill>
          <a:blip r:embed="rId13">
            <a:alphaModFix/>
          </a:blip>
          <a:stretch>
            <a:fillRect/>
          </a:stretch>
        </p:blipFill>
        <p:spPr>
          <a:xfrm>
            <a:off x="22639199" y="13526069"/>
            <a:ext cx="4682399" cy="4095880"/>
          </a:xfrm>
          <a:prstGeom prst="rect">
            <a:avLst/>
          </a:prstGeom>
          <a:noFill/>
          <a:ln>
            <a:noFill/>
          </a:ln>
        </p:spPr>
      </p:pic>
      <p:sp>
        <p:nvSpPr>
          <p:cNvPr id="224" name="Shape 224"/>
          <p:cNvSpPr txBox="1"/>
          <p:nvPr/>
        </p:nvSpPr>
        <p:spPr>
          <a:xfrm>
            <a:off x="22429487" y="17825250"/>
            <a:ext cx="5101800" cy="1182900"/>
          </a:xfrm>
          <a:prstGeom prst="rect">
            <a:avLst/>
          </a:prstGeom>
          <a:noFill/>
          <a:ln>
            <a:noFill/>
          </a:ln>
        </p:spPr>
        <p:txBody>
          <a:bodyPr anchorCtr="0" anchor="ctr" bIns="91425" lIns="91425" rIns="91425" tIns="91425">
            <a:noAutofit/>
          </a:bodyPr>
          <a:lstStyle/>
          <a:p>
            <a:pPr indent="-381000" lvl="0" marL="457200" rtl="0">
              <a:spcBef>
                <a:spcPts val="0"/>
              </a:spcBef>
              <a:buClr>
                <a:srgbClr val="000000"/>
              </a:buClr>
              <a:buSzPct val="100000"/>
              <a:buFont typeface="Times New Roman"/>
              <a:buChar char="●"/>
            </a:pPr>
            <a:r>
              <a:rPr lang="en-US" sz="2400">
                <a:latin typeface="Times New Roman"/>
                <a:ea typeface="Times New Roman"/>
                <a:cs typeface="Times New Roman"/>
                <a:sym typeface="Times New Roman"/>
              </a:rPr>
              <a:t> LUT replacement of any gate results in area increase</a:t>
            </a:r>
          </a:p>
        </p:txBody>
      </p:sp>
      <p:pic>
        <p:nvPicPr>
          <p:cNvPr id="225" name="Shape 225"/>
          <p:cNvPicPr preferRelativeResize="0"/>
          <p:nvPr/>
        </p:nvPicPr>
        <p:blipFill>
          <a:blip r:embed="rId14">
            <a:alphaModFix/>
          </a:blip>
          <a:stretch>
            <a:fillRect/>
          </a:stretch>
        </p:blipFill>
        <p:spPr>
          <a:xfrm>
            <a:off x="22905987" y="21663062"/>
            <a:ext cx="4140124" cy="3517829"/>
          </a:xfrm>
          <a:prstGeom prst="rect">
            <a:avLst/>
          </a:prstGeom>
          <a:noFill/>
          <a:ln>
            <a:noFill/>
          </a:ln>
        </p:spPr>
      </p:pic>
      <p:pic>
        <p:nvPicPr>
          <p:cNvPr id="226" name="Shape 226"/>
          <p:cNvPicPr preferRelativeResize="0"/>
          <p:nvPr/>
        </p:nvPicPr>
        <p:blipFill>
          <a:blip r:embed="rId15">
            <a:alphaModFix/>
          </a:blip>
          <a:stretch>
            <a:fillRect/>
          </a:stretch>
        </p:blipFill>
        <p:spPr>
          <a:xfrm>
            <a:off x="27314975" y="21663062"/>
            <a:ext cx="4140124" cy="3517846"/>
          </a:xfrm>
          <a:prstGeom prst="rect">
            <a:avLst/>
          </a:prstGeom>
          <a:noFill/>
          <a:ln>
            <a:noFill/>
          </a:ln>
        </p:spPr>
      </p:pic>
      <p:pic>
        <p:nvPicPr>
          <p:cNvPr id="227" name="Shape 227"/>
          <p:cNvPicPr preferRelativeResize="0"/>
          <p:nvPr/>
        </p:nvPicPr>
        <p:blipFill>
          <a:blip r:embed="rId16">
            <a:alphaModFix/>
          </a:blip>
          <a:stretch>
            <a:fillRect/>
          </a:stretch>
        </p:blipFill>
        <p:spPr>
          <a:xfrm>
            <a:off x="22866250" y="26895687"/>
            <a:ext cx="4075199" cy="3462685"/>
          </a:xfrm>
          <a:prstGeom prst="rect">
            <a:avLst/>
          </a:prstGeom>
          <a:noFill/>
          <a:ln>
            <a:noFill/>
          </a:ln>
        </p:spPr>
      </p:pic>
      <p:pic>
        <p:nvPicPr>
          <p:cNvPr id="228" name="Shape 228"/>
          <p:cNvPicPr preferRelativeResize="0"/>
          <p:nvPr/>
        </p:nvPicPr>
        <p:blipFill>
          <a:blip r:embed="rId17">
            <a:alphaModFix/>
          </a:blip>
          <a:stretch>
            <a:fillRect/>
          </a:stretch>
        </p:blipFill>
        <p:spPr>
          <a:xfrm>
            <a:off x="27347438" y="26895687"/>
            <a:ext cx="4075199" cy="3462685"/>
          </a:xfrm>
          <a:prstGeom prst="rect">
            <a:avLst/>
          </a:prstGeom>
          <a:noFill/>
          <a:ln>
            <a:noFill/>
          </a:ln>
        </p:spPr>
      </p:pic>
      <p:sp>
        <p:nvSpPr>
          <p:cNvPr id="229" name="Shape 229"/>
          <p:cNvSpPr txBox="1"/>
          <p:nvPr/>
        </p:nvSpPr>
        <p:spPr>
          <a:xfrm>
            <a:off x="33066700" y="17361500"/>
            <a:ext cx="9817500" cy="4577100"/>
          </a:xfrm>
          <a:prstGeom prst="rect">
            <a:avLst/>
          </a:prstGeom>
          <a:noFill/>
          <a:ln>
            <a:noFill/>
          </a:ln>
        </p:spPr>
        <p:txBody>
          <a:bodyPr anchorCtr="0" anchor="t" bIns="91425" lIns="91425" rIns="91425" tIns="91425">
            <a:noAutofit/>
          </a:bodyPr>
          <a:lstStyle/>
          <a:p>
            <a:pPr lvl="0" rtl="0" algn="just">
              <a:spcBef>
                <a:spcPts val="2000"/>
              </a:spcBef>
              <a:buNone/>
            </a:pPr>
            <a:r>
              <a:rPr lang="en-US" sz="2400">
                <a:latin typeface="Times New Roman"/>
                <a:ea typeface="Times New Roman"/>
                <a:cs typeface="Times New Roman"/>
                <a:sym typeface="Times New Roman"/>
              </a:rPr>
              <a:t>Independent selection causes no delay overhead and uses the least power to operate but is the easiest to reverse-engineer. Dependent selection is more difficult to reverse-engineer but shows the longest delay overhead.  Parametric-aware dependent selection is more difficult to reverse-engineer than independent and has less delay than dependent but requires more power.  Depending on the designer’s preference, a different algorithm would be selected. If performance is prioritized over all else, the independent selection algorithm would be used. If the main purpose of the hybrid design is to improve security while minimizing power, the dependent selection should be applied. If power consumption is not an issue, parametric-aware dependent selection would be used since it offers more reconfigurabilty with some delay.</a:t>
            </a:r>
          </a:p>
        </p:txBody>
      </p:sp>
      <p:sp>
        <p:nvSpPr>
          <p:cNvPr id="230" name="Shape 230"/>
          <p:cNvSpPr txBox="1"/>
          <p:nvPr/>
        </p:nvSpPr>
        <p:spPr>
          <a:xfrm>
            <a:off x="33492375" y="29173100"/>
            <a:ext cx="8683500" cy="754200"/>
          </a:xfrm>
          <a:prstGeom prst="rect">
            <a:avLst/>
          </a:prstGeom>
          <a:noFill/>
          <a:ln>
            <a:noFill/>
          </a:ln>
        </p:spPr>
        <p:txBody>
          <a:bodyPr anchorCtr="0" anchor="t" bIns="91425" lIns="91425" rIns="91425" tIns="91425">
            <a:noAutofit/>
          </a:bodyPr>
          <a:lstStyle/>
          <a:p>
            <a:pPr lvl="0" rtl="0" algn="ctr">
              <a:spcBef>
                <a:spcPts val="0"/>
              </a:spcBef>
              <a:buClr>
                <a:schemeClr val="dk1"/>
              </a:buClr>
              <a:buSzPct val="30555"/>
              <a:buFont typeface="Arial"/>
              <a:buNone/>
            </a:pPr>
            <a:r>
              <a:rPr b="1" lang="en-US" sz="3600">
                <a:latin typeface="Trebuchet MS"/>
                <a:ea typeface="Trebuchet MS"/>
                <a:cs typeface="Trebuchet MS"/>
                <a:sym typeface="Trebuchet MS"/>
              </a:rPr>
              <a:t>Acknowledgments</a:t>
            </a:r>
          </a:p>
          <a:p>
            <a:pPr lvl="0">
              <a:spcBef>
                <a:spcPts val="0"/>
              </a:spcBef>
              <a:buNone/>
            </a:pPr>
            <a:r>
              <a:t/>
            </a:r>
            <a:endParaRPr/>
          </a:p>
        </p:txBody>
      </p:sp>
      <p:sp>
        <p:nvSpPr>
          <p:cNvPr id="231" name="Shape 231"/>
          <p:cNvSpPr txBox="1"/>
          <p:nvPr/>
        </p:nvSpPr>
        <p:spPr>
          <a:xfrm>
            <a:off x="33066700" y="29740675"/>
            <a:ext cx="9855900" cy="1950900"/>
          </a:xfrm>
          <a:prstGeom prst="rect">
            <a:avLst/>
          </a:prstGeom>
          <a:noFill/>
          <a:ln>
            <a:noFill/>
          </a:ln>
        </p:spPr>
        <p:txBody>
          <a:bodyPr anchorCtr="0" anchor="t" bIns="91425" lIns="91425" rIns="91425" tIns="91425">
            <a:noAutofit/>
          </a:bodyPr>
          <a:lstStyle/>
          <a:p>
            <a:pPr lvl="0" rtl="0">
              <a:spcBef>
                <a:spcPts val="0"/>
              </a:spcBef>
              <a:buClr>
                <a:schemeClr val="dk1"/>
              </a:buClr>
              <a:buSzPct val="45833"/>
              <a:buFont typeface="Arial"/>
              <a:buNone/>
            </a:pPr>
            <a:r>
              <a:rPr lang="en-US" sz="2400">
                <a:latin typeface="Times New Roman"/>
                <a:ea typeface="Times New Roman"/>
                <a:cs typeface="Times New Roman"/>
                <a:sym typeface="Times New Roman"/>
              </a:rPr>
              <a:t>This project was partly supported by the US Department of Education through Minority Science and Engineering Improvement Program (MSEIP, Award No. P120A15014), and the Hispanic-Serving Institution for Science, Technology, Engineering, and Mathematics (HSI STEM) Program, Award No. P031C110159.</a:t>
            </a:r>
          </a:p>
        </p:txBody>
      </p:sp>
      <p:grpSp>
        <p:nvGrpSpPr>
          <p:cNvPr id="232" name="Shape 232"/>
          <p:cNvGrpSpPr/>
          <p:nvPr/>
        </p:nvGrpSpPr>
        <p:grpSpPr>
          <a:xfrm>
            <a:off x="1928768" y="21371356"/>
            <a:ext cx="4893074" cy="3141583"/>
            <a:chOff x="4800600" y="4485828"/>
            <a:chExt cx="4181400" cy="3141583"/>
          </a:xfrm>
        </p:grpSpPr>
        <p:pic>
          <p:nvPicPr>
            <p:cNvPr id="233" name="Shape 233"/>
            <p:cNvPicPr preferRelativeResize="0"/>
            <p:nvPr/>
          </p:nvPicPr>
          <p:blipFill rotWithShape="1">
            <a:blip r:embed="rId18">
              <a:alphaModFix/>
            </a:blip>
            <a:srcRect b="30446" l="14718" r="56500" t="31666"/>
            <a:stretch/>
          </p:blipFill>
          <p:spPr>
            <a:xfrm>
              <a:off x="4800600" y="4485828"/>
              <a:ext cx="4181400" cy="1857600"/>
            </a:xfrm>
            <a:prstGeom prst="rect">
              <a:avLst/>
            </a:prstGeom>
            <a:noFill/>
            <a:ln>
              <a:noFill/>
            </a:ln>
          </p:spPr>
        </p:pic>
        <p:sp>
          <p:nvSpPr>
            <p:cNvPr id="234" name="Shape 234"/>
            <p:cNvSpPr txBox="1"/>
            <p:nvPr/>
          </p:nvSpPr>
          <p:spPr>
            <a:xfrm>
              <a:off x="4937947" y="6427112"/>
              <a:ext cx="3942000" cy="1200299"/>
            </a:xfrm>
            <a:prstGeom prst="rect">
              <a:avLst/>
            </a:prstGeom>
            <a:noFill/>
            <a:ln>
              <a:noFill/>
            </a:ln>
          </p:spPr>
          <p:txBody>
            <a:bodyPr anchorCtr="0" anchor="t" bIns="45700" lIns="91425" rIns="91425" tIns="45700">
              <a:noAutofit/>
            </a:bodyPr>
            <a:lstStyle/>
            <a:p>
              <a:pPr indent="0" lvl="0" marL="0" marR="0" rtl="0" algn="just">
                <a:spcBef>
                  <a:spcPts val="0"/>
                </a:spcBef>
                <a:buSzPct val="25000"/>
                <a:buNone/>
              </a:pPr>
              <a:r>
                <a:rPr b="0" i="0" lang="en-US" sz="1800" u="none" cap="none" strike="noStrike">
                  <a:solidFill>
                    <a:srgbClr val="000000"/>
                  </a:solidFill>
                  <a:latin typeface="Times New Roman"/>
                  <a:ea typeface="Times New Roman"/>
                  <a:cs typeface="Times New Roman"/>
                  <a:sym typeface="Times New Roman"/>
                </a:rPr>
                <a:t>STT-RAM basics: (a) Parallel (Low Resistance). (b) Anti-parallel (high Resistance). (c) 1T1MTJ cell structure [Weisheng Zhao, 2015]</a:t>
              </a:r>
            </a:p>
          </p:txBody>
        </p:sp>
      </p:grpSp>
      <p:sp>
        <p:nvSpPr>
          <p:cNvPr id="235" name="Shape 235"/>
          <p:cNvSpPr txBox="1"/>
          <p:nvPr/>
        </p:nvSpPr>
        <p:spPr>
          <a:xfrm>
            <a:off x="816025" y="5994162"/>
            <a:ext cx="10149300" cy="570600"/>
          </a:xfrm>
          <a:prstGeom prst="rect">
            <a:avLst/>
          </a:prstGeom>
          <a:noFill/>
          <a:ln>
            <a:noFill/>
          </a:ln>
        </p:spPr>
        <p:txBody>
          <a:bodyPr anchorCtr="0" anchor="t" bIns="91425" lIns="91425" rIns="91425" tIns="91425">
            <a:noAutofit/>
          </a:bodyPr>
          <a:lstStyle/>
          <a:p>
            <a:pPr indent="0" lvl="0" marL="457200" rtl="0" algn="ctr">
              <a:spcBef>
                <a:spcPts val="0"/>
              </a:spcBef>
              <a:buNone/>
            </a:pPr>
            <a:r>
              <a:rPr b="1" lang="en-US" sz="3600">
                <a:latin typeface="Trebuchet MS"/>
                <a:ea typeface="Trebuchet MS"/>
                <a:cs typeface="Trebuchet MS"/>
                <a:sym typeface="Trebuchet MS"/>
              </a:rPr>
              <a:t>Research Goals</a:t>
            </a:r>
          </a:p>
        </p:txBody>
      </p:sp>
      <p:sp>
        <p:nvSpPr>
          <p:cNvPr id="236" name="Shape 236"/>
          <p:cNvSpPr txBox="1"/>
          <p:nvPr/>
        </p:nvSpPr>
        <p:spPr>
          <a:xfrm>
            <a:off x="1138225" y="6820487"/>
            <a:ext cx="9707400" cy="2595900"/>
          </a:xfrm>
          <a:prstGeom prst="rect">
            <a:avLst/>
          </a:prstGeom>
          <a:noFill/>
          <a:ln>
            <a:noFill/>
          </a:ln>
        </p:spPr>
        <p:txBody>
          <a:bodyPr anchorCtr="0" anchor="t" bIns="91425" lIns="91425" rIns="91425" tIns="91425">
            <a:noAutofit/>
          </a:bodyPr>
          <a:lstStyle/>
          <a:p>
            <a:pPr indent="-254000" lvl="0" marL="457200" rtl="0">
              <a:spcBef>
                <a:spcPts val="0"/>
              </a:spcBef>
              <a:buClr>
                <a:srgbClr val="000000"/>
              </a:buClr>
              <a:buSzPct val="100000"/>
              <a:buFont typeface="Times New Roman"/>
              <a:buChar char="●"/>
            </a:pPr>
            <a:r>
              <a:rPr lang="en-US" sz="2400">
                <a:latin typeface="Times New Roman"/>
                <a:ea typeface="Times New Roman"/>
                <a:cs typeface="Times New Roman"/>
                <a:sym typeface="Times New Roman"/>
              </a:rPr>
              <a:t>Hybrid design of logic circuits using custom CMOS and STT-LUTs </a:t>
            </a:r>
          </a:p>
          <a:p>
            <a:pPr indent="0" lvl="0" marL="228600" rtl="0">
              <a:spcBef>
                <a:spcPts val="0"/>
              </a:spcBef>
              <a:buClr>
                <a:schemeClr val="lt1"/>
              </a:buClr>
              <a:buFont typeface="Noto Sans Symbols"/>
              <a:buNone/>
            </a:pPr>
            <a:r>
              <a:t/>
            </a:r>
            <a:endParaRPr sz="2400">
              <a:solidFill>
                <a:srgbClr val="4A86E8"/>
              </a:solidFill>
              <a:latin typeface="Times New Roman"/>
              <a:ea typeface="Times New Roman"/>
              <a:cs typeface="Times New Roman"/>
              <a:sym typeface="Times New Roman"/>
            </a:endParaRPr>
          </a:p>
          <a:p>
            <a:pPr indent="-254000" lvl="0" marL="457200" rtl="0">
              <a:spcBef>
                <a:spcPts val="0"/>
              </a:spcBef>
              <a:buClr>
                <a:srgbClr val="000000"/>
              </a:buClr>
              <a:buSzPct val="100000"/>
              <a:buFont typeface="Times New Roman"/>
              <a:buChar char="●"/>
            </a:pPr>
            <a:r>
              <a:rPr lang="en-US" sz="2400">
                <a:latin typeface="Times New Roman"/>
                <a:ea typeface="Times New Roman"/>
                <a:cs typeface="Times New Roman"/>
                <a:sym typeface="Times New Roman"/>
              </a:rPr>
              <a:t>Optimal hybridizations that utilizes efficiency of custom CMOS and programmability of Lookup Tables</a:t>
            </a:r>
          </a:p>
          <a:p>
            <a:pPr indent="0" lvl="0" marL="228600" rtl="0">
              <a:spcBef>
                <a:spcPts val="0"/>
              </a:spcBef>
              <a:buClr>
                <a:schemeClr val="lt1"/>
              </a:buClr>
              <a:buFont typeface="Noto Sans Symbols"/>
              <a:buNone/>
            </a:pPr>
            <a:r>
              <a:t/>
            </a:r>
            <a:endParaRPr sz="2400">
              <a:solidFill>
                <a:srgbClr val="4A86E8"/>
              </a:solidFill>
              <a:latin typeface="Times New Roman"/>
              <a:ea typeface="Times New Roman"/>
              <a:cs typeface="Times New Roman"/>
              <a:sym typeface="Times New Roman"/>
            </a:endParaRPr>
          </a:p>
          <a:p>
            <a:pPr indent="-254000" lvl="0" marL="457200" rtl="0">
              <a:spcBef>
                <a:spcPts val="0"/>
              </a:spcBef>
              <a:buClr>
                <a:srgbClr val="000000"/>
              </a:buClr>
              <a:buSzPct val="100000"/>
              <a:buFont typeface="Times New Roman"/>
              <a:buChar char="●"/>
            </a:pPr>
            <a:r>
              <a:rPr lang="en-US" sz="2400">
                <a:latin typeface="Times New Roman"/>
                <a:ea typeface="Times New Roman"/>
                <a:cs typeface="Times New Roman"/>
                <a:sym typeface="Times New Roman"/>
              </a:rPr>
              <a:t>Experiment this optimization on adder test circuit</a:t>
            </a:r>
          </a:p>
          <a:p>
            <a:pPr lvl="0" rtl="0">
              <a:spcBef>
                <a:spcPts val="0"/>
              </a:spcBef>
              <a:buNone/>
            </a:pPr>
            <a:r>
              <a:t/>
            </a:r>
            <a:endParaRPr sz="2400">
              <a:solidFill>
                <a:srgbClr val="4A86E8"/>
              </a:solidFill>
              <a:latin typeface="Times New Roman"/>
              <a:ea typeface="Times New Roman"/>
              <a:cs typeface="Times New Roman"/>
              <a:sym typeface="Times New Roman"/>
            </a:endParaRPr>
          </a:p>
        </p:txBody>
      </p:sp>
      <p:grpSp>
        <p:nvGrpSpPr>
          <p:cNvPr id="237" name="Shape 237"/>
          <p:cNvGrpSpPr/>
          <p:nvPr/>
        </p:nvGrpSpPr>
        <p:grpSpPr>
          <a:xfrm>
            <a:off x="1265402" y="26515953"/>
            <a:ext cx="8827697" cy="5543346"/>
            <a:chOff x="1265402" y="27049353"/>
            <a:chExt cx="8827697" cy="5543346"/>
          </a:xfrm>
        </p:grpSpPr>
        <p:grpSp>
          <p:nvGrpSpPr>
            <p:cNvPr id="238" name="Shape 238"/>
            <p:cNvGrpSpPr/>
            <p:nvPr/>
          </p:nvGrpSpPr>
          <p:grpSpPr>
            <a:xfrm>
              <a:off x="4016051" y="27049353"/>
              <a:ext cx="3500125" cy="3982509"/>
              <a:chOff x="470550" y="678100"/>
              <a:chExt cx="3500125" cy="4145425"/>
            </a:xfrm>
          </p:grpSpPr>
          <p:sp>
            <p:nvSpPr>
              <p:cNvPr id="239" name="Shape 239"/>
              <p:cNvSpPr/>
              <p:nvPr/>
            </p:nvSpPr>
            <p:spPr>
              <a:xfrm>
                <a:off x="470550" y="678100"/>
                <a:ext cx="2239200" cy="3912000"/>
              </a:xfrm>
              <a:prstGeom prst="rect">
                <a:avLst/>
              </a:prstGeom>
              <a:solidFill>
                <a:srgbClr val="FFFFFF"/>
              </a:solidFill>
              <a:ln cap="flat" cmpd="sng" w="38100">
                <a:solidFill>
                  <a:srgbClr val="000000"/>
                </a:solidFill>
                <a:prstDash val="dot"/>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240" name="Shape 240"/>
              <p:cNvCxnSpPr/>
              <p:nvPr/>
            </p:nvCxnSpPr>
            <p:spPr>
              <a:xfrm>
                <a:off x="2436175" y="2690875"/>
                <a:ext cx="462600" cy="11100"/>
              </a:xfrm>
              <a:prstGeom prst="straightConnector1">
                <a:avLst/>
              </a:prstGeom>
              <a:noFill/>
              <a:ln cap="flat" cmpd="sng" w="25400">
                <a:solidFill>
                  <a:srgbClr val="000000"/>
                </a:solidFill>
                <a:prstDash val="solid"/>
                <a:round/>
                <a:headEnd len="med" w="med" type="none"/>
                <a:tailEnd len="lg" w="lg" type="stealth"/>
              </a:ln>
            </p:spPr>
          </p:cxnSp>
          <p:sp>
            <p:nvSpPr>
              <p:cNvPr id="241" name="Shape 241"/>
              <p:cNvSpPr txBox="1"/>
              <p:nvPr/>
            </p:nvSpPr>
            <p:spPr>
              <a:xfrm>
                <a:off x="2822575" y="2517775"/>
                <a:ext cx="1148100" cy="3684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Helvetica Neue"/>
                  <a:buNone/>
                </a:pPr>
                <a:r>
                  <a:rPr b="1" i="0" lang="en-US" sz="1800" u="none" cap="none" strike="noStrike">
                    <a:latin typeface="Trebuchet MS"/>
                    <a:ea typeface="Trebuchet MS"/>
                    <a:cs typeface="Trebuchet MS"/>
                    <a:sym typeface="Trebuchet MS"/>
                  </a:rPr>
                  <a:t>output</a:t>
                </a:r>
              </a:p>
            </p:txBody>
          </p:sp>
          <p:cxnSp>
            <p:nvCxnSpPr>
              <p:cNvPr id="242" name="Shape 242"/>
              <p:cNvCxnSpPr/>
              <p:nvPr/>
            </p:nvCxnSpPr>
            <p:spPr>
              <a:xfrm>
                <a:off x="600350" y="1340225"/>
                <a:ext cx="16200" cy="2466300"/>
              </a:xfrm>
              <a:prstGeom prst="straightConnector1">
                <a:avLst/>
              </a:prstGeom>
              <a:noFill/>
              <a:ln cap="flat" cmpd="sng" w="9525">
                <a:solidFill>
                  <a:srgbClr val="1B3861"/>
                </a:solidFill>
                <a:prstDash val="solid"/>
                <a:round/>
                <a:headEnd len="med" w="med" type="none"/>
                <a:tailEnd len="med" w="med" type="none"/>
              </a:ln>
            </p:spPr>
          </p:cxnSp>
          <p:sp>
            <p:nvSpPr>
              <p:cNvPr id="243" name="Shape 243"/>
              <p:cNvSpPr/>
              <p:nvPr/>
            </p:nvSpPr>
            <p:spPr>
              <a:xfrm rot="5400000">
                <a:off x="1416249" y="2503224"/>
                <a:ext cx="1770000" cy="297600"/>
              </a:xfrm>
              <a:prstGeom prst="trapezoid">
                <a:avLst>
                  <a:gd fmla="val 83114" name="adj"/>
                </a:avLst>
              </a:prstGeom>
              <a:noFill/>
              <a:ln cap="flat" cmpd="sng" w="25400">
                <a:solidFill>
                  <a:srgbClr val="00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SzPct val="25000"/>
                  <a:buFont typeface="Calibri"/>
                  <a:buNone/>
                </a:pPr>
                <a:r>
                  <a:rPr b="0" i="0" lang="en-US" sz="1800" u="none" cap="none" strike="noStrike">
                    <a:solidFill>
                      <a:srgbClr val="000000"/>
                    </a:solidFill>
                    <a:latin typeface="Trebuchet MS"/>
                    <a:ea typeface="Trebuchet MS"/>
                    <a:cs typeface="Trebuchet MS"/>
                    <a:sym typeface="Trebuchet MS"/>
                  </a:rPr>
                  <a:t>Mux</a:t>
                </a:r>
              </a:p>
            </p:txBody>
          </p:sp>
          <p:cxnSp>
            <p:nvCxnSpPr>
              <p:cNvPr id="244" name="Shape 244"/>
              <p:cNvCxnSpPr/>
              <p:nvPr/>
            </p:nvCxnSpPr>
            <p:spPr>
              <a:xfrm>
                <a:off x="1815400" y="1987509"/>
                <a:ext cx="310200" cy="3300"/>
              </a:xfrm>
              <a:prstGeom prst="straightConnector1">
                <a:avLst/>
              </a:prstGeom>
              <a:noFill/>
              <a:ln cap="flat" cmpd="sng" w="28575">
                <a:solidFill>
                  <a:srgbClr val="1B3861"/>
                </a:solidFill>
                <a:prstDash val="solid"/>
                <a:round/>
                <a:headEnd len="med" w="med" type="none"/>
                <a:tailEnd len="med" w="med" type="none"/>
              </a:ln>
            </p:spPr>
          </p:cxnSp>
          <p:cxnSp>
            <p:nvCxnSpPr>
              <p:cNvPr id="245" name="Shape 245"/>
              <p:cNvCxnSpPr/>
              <p:nvPr/>
            </p:nvCxnSpPr>
            <p:spPr>
              <a:xfrm>
                <a:off x="1815400" y="3282912"/>
                <a:ext cx="310200" cy="3300"/>
              </a:xfrm>
              <a:prstGeom prst="straightConnector1">
                <a:avLst/>
              </a:prstGeom>
              <a:noFill/>
              <a:ln cap="flat" cmpd="sng" w="28575">
                <a:solidFill>
                  <a:srgbClr val="1B3861"/>
                </a:solidFill>
                <a:prstDash val="solid"/>
                <a:round/>
                <a:headEnd len="med" w="med" type="none"/>
                <a:tailEnd len="med" w="med" type="none"/>
              </a:ln>
            </p:spPr>
          </p:cxnSp>
          <p:cxnSp>
            <p:nvCxnSpPr>
              <p:cNvPr id="246" name="Shape 246"/>
              <p:cNvCxnSpPr/>
              <p:nvPr/>
            </p:nvCxnSpPr>
            <p:spPr>
              <a:xfrm flipH="1">
                <a:off x="2320599" y="3405425"/>
                <a:ext cx="2700" cy="1418100"/>
              </a:xfrm>
              <a:prstGeom prst="straightConnector1">
                <a:avLst/>
              </a:prstGeom>
              <a:noFill/>
              <a:ln cap="flat" cmpd="sng" w="38100">
                <a:solidFill>
                  <a:srgbClr val="000000"/>
                </a:solidFill>
                <a:prstDash val="solid"/>
                <a:round/>
                <a:headEnd len="med" w="med" type="none"/>
                <a:tailEnd len="med" w="med" type="none"/>
              </a:ln>
            </p:spPr>
          </p:cxnSp>
          <p:cxnSp>
            <p:nvCxnSpPr>
              <p:cNvPr id="247" name="Shape 247"/>
              <p:cNvCxnSpPr>
                <a:stCxn id="248" idx="3"/>
              </p:cNvCxnSpPr>
              <p:nvPr/>
            </p:nvCxnSpPr>
            <p:spPr>
              <a:xfrm>
                <a:off x="1566249" y="3885622"/>
                <a:ext cx="12000" cy="840900"/>
              </a:xfrm>
              <a:prstGeom prst="straightConnector1">
                <a:avLst/>
              </a:prstGeom>
              <a:noFill/>
              <a:ln cap="flat" cmpd="sng" w="38100">
                <a:solidFill>
                  <a:srgbClr val="000000"/>
                </a:solidFill>
                <a:prstDash val="solid"/>
                <a:round/>
                <a:headEnd len="med" w="med" type="none"/>
                <a:tailEnd len="med" w="med" type="none"/>
              </a:ln>
            </p:spPr>
          </p:cxnSp>
          <p:sp>
            <p:nvSpPr>
              <p:cNvPr id="249" name="Shape 249"/>
              <p:cNvSpPr/>
              <p:nvPr/>
            </p:nvSpPr>
            <p:spPr>
              <a:xfrm rot="5400000">
                <a:off x="106445" y="2000572"/>
                <a:ext cx="3620100" cy="1302900"/>
              </a:xfrm>
              <a:prstGeom prst="trapezoid">
                <a:avLst>
                  <a:gd fmla="val 83114" name="adj"/>
                </a:avLst>
              </a:prstGeom>
              <a:noFill/>
              <a:ln cap="flat" cmpd="sng" w="25400">
                <a:solidFill>
                  <a:srgbClr val="00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250" name="Shape 250"/>
              <p:cNvCxnSpPr>
                <a:stCxn id="251" idx="3"/>
                <a:endCxn id="248" idx="1"/>
              </p:cNvCxnSpPr>
              <p:nvPr/>
            </p:nvCxnSpPr>
            <p:spPr>
              <a:xfrm>
                <a:off x="1559949" y="2345548"/>
                <a:ext cx="6300" cy="497400"/>
              </a:xfrm>
              <a:prstGeom prst="straightConnector1">
                <a:avLst/>
              </a:prstGeom>
              <a:noFill/>
              <a:ln cap="flat" cmpd="sng" w="28575">
                <a:solidFill>
                  <a:srgbClr val="1B3861"/>
                </a:solidFill>
                <a:prstDash val="solid"/>
                <a:round/>
                <a:headEnd len="med" w="med" type="none"/>
                <a:tailEnd len="med" w="med" type="none"/>
              </a:ln>
            </p:spPr>
          </p:cxnSp>
          <p:cxnSp>
            <p:nvCxnSpPr>
              <p:cNvPr id="252" name="Shape 252"/>
              <p:cNvCxnSpPr>
                <a:endCxn id="248" idx="3"/>
              </p:cNvCxnSpPr>
              <p:nvPr/>
            </p:nvCxnSpPr>
            <p:spPr>
              <a:xfrm rot="10800000">
                <a:off x="1566249" y="3885622"/>
                <a:ext cx="33600" cy="29400"/>
              </a:xfrm>
              <a:prstGeom prst="straightConnector1">
                <a:avLst/>
              </a:prstGeom>
              <a:noFill/>
              <a:ln cap="flat" cmpd="sng" w="38100">
                <a:solidFill>
                  <a:srgbClr val="1B3861"/>
                </a:solidFill>
                <a:prstDash val="solid"/>
                <a:round/>
                <a:headEnd len="med" w="med" type="none"/>
                <a:tailEnd len="med" w="med" type="none"/>
              </a:ln>
            </p:spPr>
          </p:cxnSp>
          <p:grpSp>
            <p:nvGrpSpPr>
              <p:cNvPr id="253" name="Shape 253"/>
              <p:cNvGrpSpPr/>
              <p:nvPr/>
            </p:nvGrpSpPr>
            <p:grpSpPr>
              <a:xfrm>
                <a:off x="635842" y="1082148"/>
                <a:ext cx="1179556" cy="1484400"/>
                <a:chOff x="635842" y="1082148"/>
                <a:chExt cx="1179556" cy="1484400"/>
              </a:xfrm>
            </p:grpSpPr>
            <p:sp>
              <p:nvSpPr>
                <p:cNvPr id="251" name="Shape 251"/>
                <p:cNvSpPr/>
                <p:nvPr/>
              </p:nvSpPr>
              <p:spPr>
                <a:xfrm rot="5400000">
                  <a:off x="817749" y="1568898"/>
                  <a:ext cx="1484400" cy="510900"/>
                </a:xfrm>
                <a:prstGeom prst="trapezoid">
                  <a:avLst>
                    <a:gd fmla="val 83114" name="adj"/>
                  </a:avLst>
                </a:prstGeom>
                <a:noFill/>
                <a:ln cap="flat" cmpd="sng" w="25400">
                  <a:solidFill>
                    <a:srgbClr val="00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SzPct val="25000"/>
                    <a:buFont typeface="Calibri"/>
                    <a:buNone/>
                  </a:pPr>
                  <a:r>
                    <a:rPr b="0" i="0" lang="en-US" sz="1800" u="none" cap="none" strike="noStrike">
                      <a:solidFill>
                        <a:srgbClr val="000000"/>
                      </a:solidFill>
                      <a:latin typeface="Trebuchet MS"/>
                      <a:ea typeface="Trebuchet MS"/>
                      <a:cs typeface="Trebuchet MS"/>
                      <a:sym typeface="Trebuchet MS"/>
                    </a:rPr>
                    <a:t>Mux</a:t>
                  </a:r>
                </a:p>
              </p:txBody>
            </p:sp>
            <p:grpSp>
              <p:nvGrpSpPr>
                <p:cNvPr id="254" name="Shape 254"/>
                <p:cNvGrpSpPr/>
                <p:nvPr/>
              </p:nvGrpSpPr>
              <p:grpSpPr>
                <a:xfrm>
                  <a:off x="635842" y="2111939"/>
                  <a:ext cx="666885" cy="6848"/>
                  <a:chOff x="5329237" y="1843084"/>
                  <a:chExt cx="938350" cy="9525"/>
                </a:xfrm>
              </p:grpSpPr>
              <p:cxnSp>
                <p:nvCxnSpPr>
                  <p:cNvPr id="255" name="Shape 255"/>
                  <p:cNvCxnSpPr/>
                  <p:nvPr/>
                </p:nvCxnSpPr>
                <p:spPr>
                  <a:xfrm>
                    <a:off x="5970587" y="1843084"/>
                    <a:ext cx="297000" cy="0"/>
                  </a:xfrm>
                  <a:prstGeom prst="straightConnector1">
                    <a:avLst/>
                  </a:prstGeom>
                  <a:noFill/>
                  <a:ln cap="flat" cmpd="sng" w="25400">
                    <a:solidFill>
                      <a:srgbClr val="000000"/>
                    </a:solidFill>
                    <a:prstDash val="solid"/>
                    <a:round/>
                    <a:headEnd len="med" w="med" type="none"/>
                    <a:tailEnd len="med" w="med" type="none"/>
                  </a:ln>
                </p:spPr>
              </p:cxnSp>
              <p:cxnSp>
                <p:nvCxnSpPr>
                  <p:cNvPr id="256" name="Shape 256"/>
                  <p:cNvCxnSpPr/>
                  <p:nvPr/>
                </p:nvCxnSpPr>
                <p:spPr>
                  <a:xfrm>
                    <a:off x="5329237" y="1852609"/>
                    <a:ext cx="298500" cy="0"/>
                  </a:xfrm>
                  <a:prstGeom prst="straightConnector1">
                    <a:avLst/>
                  </a:prstGeom>
                  <a:noFill/>
                  <a:ln cap="flat" cmpd="sng" w="25400">
                    <a:solidFill>
                      <a:srgbClr val="000000"/>
                    </a:solidFill>
                    <a:prstDash val="solid"/>
                    <a:round/>
                    <a:headEnd len="med" w="med" type="none"/>
                    <a:tailEnd len="med" w="med" type="none"/>
                  </a:ln>
                </p:spPr>
              </p:cxnSp>
            </p:grpSp>
            <p:grpSp>
              <p:nvGrpSpPr>
                <p:cNvPr id="257" name="Shape 257"/>
                <p:cNvGrpSpPr/>
                <p:nvPr/>
              </p:nvGrpSpPr>
              <p:grpSpPr>
                <a:xfrm>
                  <a:off x="635842" y="1349939"/>
                  <a:ext cx="666885" cy="6848"/>
                  <a:chOff x="5329237" y="1843084"/>
                  <a:chExt cx="938350" cy="9525"/>
                </a:xfrm>
              </p:grpSpPr>
              <p:cxnSp>
                <p:nvCxnSpPr>
                  <p:cNvPr id="258" name="Shape 258"/>
                  <p:cNvCxnSpPr/>
                  <p:nvPr/>
                </p:nvCxnSpPr>
                <p:spPr>
                  <a:xfrm>
                    <a:off x="5970587" y="1843084"/>
                    <a:ext cx="297000" cy="0"/>
                  </a:xfrm>
                  <a:prstGeom prst="straightConnector1">
                    <a:avLst/>
                  </a:prstGeom>
                  <a:noFill/>
                  <a:ln cap="flat" cmpd="sng" w="25400">
                    <a:solidFill>
                      <a:srgbClr val="000000"/>
                    </a:solidFill>
                    <a:prstDash val="solid"/>
                    <a:round/>
                    <a:headEnd len="med" w="med" type="none"/>
                    <a:tailEnd len="med" w="med" type="none"/>
                  </a:ln>
                </p:spPr>
              </p:cxnSp>
              <p:cxnSp>
                <p:nvCxnSpPr>
                  <p:cNvPr id="259" name="Shape 259"/>
                  <p:cNvCxnSpPr/>
                  <p:nvPr/>
                </p:nvCxnSpPr>
                <p:spPr>
                  <a:xfrm>
                    <a:off x="5329237" y="1852609"/>
                    <a:ext cx="298500" cy="0"/>
                  </a:xfrm>
                  <a:prstGeom prst="straightConnector1">
                    <a:avLst/>
                  </a:prstGeom>
                  <a:noFill/>
                  <a:ln cap="flat" cmpd="sng" w="25400">
                    <a:solidFill>
                      <a:srgbClr val="000000"/>
                    </a:solidFill>
                    <a:prstDash val="solid"/>
                    <a:round/>
                    <a:headEnd len="med" w="med" type="none"/>
                    <a:tailEnd len="med" w="med" type="none"/>
                  </a:ln>
                </p:spPr>
              </p:cxnSp>
            </p:grpSp>
          </p:grpSp>
          <p:grpSp>
            <p:nvGrpSpPr>
              <p:cNvPr id="260" name="Shape 260"/>
              <p:cNvGrpSpPr/>
              <p:nvPr/>
            </p:nvGrpSpPr>
            <p:grpSpPr>
              <a:xfrm>
                <a:off x="635842" y="2627572"/>
                <a:ext cx="1179556" cy="1473600"/>
                <a:chOff x="635842" y="951172"/>
                <a:chExt cx="1179556" cy="1473600"/>
              </a:xfrm>
            </p:grpSpPr>
            <p:sp>
              <p:nvSpPr>
                <p:cNvPr id="248" name="Shape 248"/>
                <p:cNvSpPr/>
                <p:nvPr/>
              </p:nvSpPr>
              <p:spPr>
                <a:xfrm rot="5400000">
                  <a:off x="829449" y="1438822"/>
                  <a:ext cx="1473600" cy="498300"/>
                </a:xfrm>
                <a:prstGeom prst="trapezoid">
                  <a:avLst>
                    <a:gd fmla="val 83114" name="adj"/>
                  </a:avLst>
                </a:prstGeom>
                <a:noFill/>
                <a:ln cap="flat" cmpd="sng" w="25400">
                  <a:solidFill>
                    <a:srgbClr val="00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SzPct val="25000"/>
                    <a:buFont typeface="Calibri"/>
                    <a:buNone/>
                  </a:pPr>
                  <a:r>
                    <a:rPr b="0" i="0" lang="en-US" sz="1800" u="none" cap="none" strike="noStrike">
                      <a:solidFill>
                        <a:srgbClr val="000000"/>
                      </a:solidFill>
                      <a:latin typeface="Trebuchet MS"/>
                      <a:ea typeface="Trebuchet MS"/>
                      <a:cs typeface="Trebuchet MS"/>
                      <a:sym typeface="Trebuchet MS"/>
                    </a:rPr>
                    <a:t>Mux</a:t>
                  </a:r>
                </a:p>
              </p:txBody>
            </p:sp>
            <p:grpSp>
              <p:nvGrpSpPr>
                <p:cNvPr id="261" name="Shape 261"/>
                <p:cNvGrpSpPr/>
                <p:nvPr/>
              </p:nvGrpSpPr>
              <p:grpSpPr>
                <a:xfrm>
                  <a:off x="635842" y="1349939"/>
                  <a:ext cx="666885" cy="6848"/>
                  <a:chOff x="5329237" y="1843084"/>
                  <a:chExt cx="938350" cy="9525"/>
                </a:xfrm>
              </p:grpSpPr>
              <p:cxnSp>
                <p:nvCxnSpPr>
                  <p:cNvPr id="262" name="Shape 262"/>
                  <p:cNvCxnSpPr/>
                  <p:nvPr/>
                </p:nvCxnSpPr>
                <p:spPr>
                  <a:xfrm>
                    <a:off x="5970587" y="1843084"/>
                    <a:ext cx="297000" cy="0"/>
                  </a:xfrm>
                  <a:prstGeom prst="straightConnector1">
                    <a:avLst/>
                  </a:prstGeom>
                  <a:noFill/>
                  <a:ln cap="flat" cmpd="sng" w="25400">
                    <a:solidFill>
                      <a:srgbClr val="000000"/>
                    </a:solidFill>
                    <a:prstDash val="solid"/>
                    <a:round/>
                    <a:headEnd len="med" w="med" type="none"/>
                    <a:tailEnd len="med" w="med" type="none"/>
                  </a:ln>
                </p:spPr>
              </p:cxnSp>
              <p:cxnSp>
                <p:nvCxnSpPr>
                  <p:cNvPr id="263" name="Shape 263"/>
                  <p:cNvCxnSpPr/>
                  <p:nvPr/>
                </p:nvCxnSpPr>
                <p:spPr>
                  <a:xfrm>
                    <a:off x="5329237" y="1852609"/>
                    <a:ext cx="298500" cy="0"/>
                  </a:xfrm>
                  <a:prstGeom prst="straightConnector1">
                    <a:avLst/>
                  </a:prstGeom>
                  <a:noFill/>
                  <a:ln cap="flat" cmpd="sng" w="25400">
                    <a:solidFill>
                      <a:srgbClr val="000000"/>
                    </a:solidFill>
                    <a:prstDash val="solid"/>
                    <a:round/>
                    <a:headEnd len="med" w="med" type="none"/>
                    <a:tailEnd len="med" w="med" type="none"/>
                  </a:ln>
                </p:spPr>
              </p:cxnSp>
            </p:grpSp>
            <p:grpSp>
              <p:nvGrpSpPr>
                <p:cNvPr id="264" name="Shape 264"/>
                <p:cNvGrpSpPr/>
                <p:nvPr/>
              </p:nvGrpSpPr>
              <p:grpSpPr>
                <a:xfrm>
                  <a:off x="635842" y="2111939"/>
                  <a:ext cx="666885" cy="6848"/>
                  <a:chOff x="5329237" y="1843084"/>
                  <a:chExt cx="938350" cy="9525"/>
                </a:xfrm>
              </p:grpSpPr>
              <p:cxnSp>
                <p:nvCxnSpPr>
                  <p:cNvPr id="265" name="Shape 265"/>
                  <p:cNvCxnSpPr/>
                  <p:nvPr/>
                </p:nvCxnSpPr>
                <p:spPr>
                  <a:xfrm>
                    <a:off x="5970587" y="1843084"/>
                    <a:ext cx="297000" cy="0"/>
                  </a:xfrm>
                  <a:prstGeom prst="straightConnector1">
                    <a:avLst/>
                  </a:prstGeom>
                  <a:noFill/>
                  <a:ln cap="flat" cmpd="sng" w="25400">
                    <a:solidFill>
                      <a:srgbClr val="000000"/>
                    </a:solidFill>
                    <a:prstDash val="solid"/>
                    <a:round/>
                    <a:headEnd len="med" w="med" type="none"/>
                    <a:tailEnd len="med" w="med" type="none"/>
                  </a:ln>
                </p:spPr>
              </p:cxnSp>
              <p:cxnSp>
                <p:nvCxnSpPr>
                  <p:cNvPr id="266" name="Shape 266"/>
                  <p:cNvCxnSpPr/>
                  <p:nvPr/>
                </p:nvCxnSpPr>
                <p:spPr>
                  <a:xfrm>
                    <a:off x="5329237" y="1852609"/>
                    <a:ext cx="298500" cy="0"/>
                  </a:xfrm>
                  <a:prstGeom prst="straightConnector1">
                    <a:avLst/>
                  </a:prstGeom>
                  <a:noFill/>
                  <a:ln cap="flat" cmpd="sng" w="25400">
                    <a:solidFill>
                      <a:srgbClr val="000000"/>
                    </a:solidFill>
                    <a:prstDash val="solid"/>
                    <a:round/>
                    <a:headEnd len="med" w="med" type="none"/>
                    <a:tailEnd len="med" w="med" type="none"/>
                  </a:ln>
                </p:spPr>
              </p:cxnSp>
            </p:grpSp>
          </p:grpSp>
        </p:grpSp>
        <p:sp>
          <p:nvSpPr>
            <p:cNvPr id="267" name="Shape 267"/>
            <p:cNvSpPr txBox="1"/>
            <p:nvPr/>
          </p:nvSpPr>
          <p:spPr>
            <a:xfrm>
              <a:off x="4266100" y="29592700"/>
              <a:ext cx="3000000" cy="3000000"/>
            </a:xfrm>
            <a:prstGeom prst="rect">
              <a:avLst/>
            </a:prstGeom>
            <a:noFill/>
            <a:ln>
              <a:noFill/>
            </a:ln>
          </p:spPr>
          <p:txBody>
            <a:bodyPr anchorCtr="0" anchor="ctr" bIns="91425" lIns="91425" rIns="91425" tIns="91425">
              <a:noAutofit/>
            </a:bodyPr>
            <a:lstStyle/>
            <a:p>
              <a:pPr lvl="0" rtl="0">
                <a:spcBef>
                  <a:spcPts val="0"/>
                </a:spcBef>
                <a:buNone/>
              </a:pPr>
              <a:r>
                <a:rPr b="1" i="1" lang="en-US" sz="2000">
                  <a:latin typeface="Trebuchet MS"/>
                  <a:ea typeface="Trebuchet MS"/>
                  <a:cs typeface="Trebuchet MS"/>
                  <a:sym typeface="Trebuchet MS"/>
                </a:rPr>
                <a:t>n</a:t>
              </a:r>
              <a:r>
                <a:rPr b="1" lang="en-US" sz="2000">
                  <a:latin typeface="Trebuchet MS"/>
                  <a:ea typeface="Trebuchet MS"/>
                  <a:cs typeface="Trebuchet MS"/>
                  <a:sym typeface="Trebuchet MS"/>
                </a:rPr>
                <a:t> selector inputs</a:t>
              </a:r>
            </a:p>
          </p:txBody>
        </p:sp>
        <p:sp>
          <p:nvSpPr>
            <p:cNvPr id="268" name="Shape 268"/>
            <p:cNvSpPr/>
            <p:nvPr/>
          </p:nvSpPr>
          <p:spPr>
            <a:xfrm>
              <a:off x="6558800" y="29456200"/>
              <a:ext cx="3534300" cy="1365600"/>
            </a:xfrm>
            <a:prstGeom prst="wedgeRoundRectCallout">
              <a:avLst>
                <a:gd fmla="val -69716" name="adj1"/>
                <a:gd fmla="val -62004" name="adj2"/>
                <a:gd fmla="val 0" name="adj3"/>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2000" u="none" cap="none" strike="noStrike">
                  <a:latin typeface="Trebuchet MS"/>
                  <a:ea typeface="Trebuchet MS"/>
                  <a:cs typeface="Trebuchet MS"/>
                  <a:sym typeface="Trebuchet MS"/>
                </a:rPr>
                <a:t>Each MUX consists of a number of logic subcircuits</a:t>
              </a:r>
            </a:p>
          </p:txBody>
        </p:sp>
        <p:sp>
          <p:nvSpPr>
            <p:cNvPr id="269" name="Shape 269"/>
            <p:cNvSpPr/>
            <p:nvPr/>
          </p:nvSpPr>
          <p:spPr>
            <a:xfrm>
              <a:off x="6558800" y="27255450"/>
              <a:ext cx="3534300" cy="1182900"/>
            </a:xfrm>
            <a:prstGeom prst="wedgeRoundRectCallout">
              <a:avLst>
                <a:gd fmla="val -69245" name="adj1"/>
                <a:gd fmla="val -46454" name="adj2"/>
                <a:gd fmla="val 0" name="adj3"/>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2000" u="none" cap="none" strike="noStrike">
                  <a:latin typeface="Trebuchet MS"/>
                  <a:ea typeface="Trebuchet MS"/>
                  <a:cs typeface="Trebuchet MS"/>
                  <a:sym typeface="Trebuchet MS"/>
                </a:rPr>
                <a:t>Each STT-LUT consists of a number of multiplexers and </a:t>
              </a:r>
              <a:r>
                <a:rPr lang="en-US" sz="2000">
                  <a:latin typeface="Trebuchet MS"/>
                  <a:ea typeface="Trebuchet MS"/>
                  <a:cs typeface="Trebuchet MS"/>
                  <a:sym typeface="Trebuchet MS"/>
                </a:rPr>
                <a:t>STTRAM</a:t>
              </a:r>
            </a:p>
          </p:txBody>
        </p:sp>
        <p:pic>
          <p:nvPicPr>
            <p:cNvPr id="270" name="Shape 270"/>
            <p:cNvPicPr preferRelativeResize="0"/>
            <p:nvPr/>
          </p:nvPicPr>
          <p:blipFill rotWithShape="1">
            <a:blip r:embed="rId19">
              <a:alphaModFix/>
            </a:blip>
            <a:srcRect b="0" l="0" r="32005" t="0"/>
            <a:stretch/>
          </p:blipFill>
          <p:spPr>
            <a:xfrm>
              <a:off x="1665831" y="27693572"/>
              <a:ext cx="2039699" cy="2595900"/>
            </a:xfrm>
            <a:prstGeom prst="rect">
              <a:avLst/>
            </a:prstGeom>
            <a:noFill/>
            <a:ln>
              <a:noFill/>
            </a:ln>
          </p:spPr>
        </p:pic>
        <p:sp>
          <p:nvSpPr>
            <p:cNvPr id="271" name="Shape 271"/>
            <p:cNvSpPr/>
            <p:nvPr/>
          </p:nvSpPr>
          <p:spPr>
            <a:xfrm>
              <a:off x="1265402" y="27431662"/>
              <a:ext cx="2132100" cy="3566400"/>
            </a:xfrm>
            <a:prstGeom prst="wedgeRoundRectCallout">
              <a:avLst>
                <a:gd fmla="val 97109" name="adj1"/>
                <a:gd fmla="val -40811" name="adj2"/>
                <a:gd fmla="val 0" name="adj3"/>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US" sz="1800" u="none" cap="none" strike="noStrike">
                  <a:latin typeface="Trebuchet MS"/>
                  <a:ea typeface="Trebuchet MS"/>
                  <a:cs typeface="Trebuchet MS"/>
                  <a:sym typeface="Trebuchet MS"/>
                </a:rPr>
                <a:t> STTRAM cell</a:t>
              </a:r>
            </a:p>
            <a:p>
              <a:pPr indent="0" lvl="0" marL="0" marR="0" rtl="0" algn="l">
                <a:lnSpc>
                  <a:spcPct val="100000"/>
                </a:lnSpc>
                <a:spcBef>
                  <a:spcPts val="0"/>
                </a:spcBef>
                <a:spcAft>
                  <a:spcPts val="0"/>
                </a:spcAft>
                <a:buClr>
                  <a:srgbClr val="000000"/>
                </a:buClr>
                <a:buSzPct val="25000"/>
                <a:buFont typeface="Arial"/>
                <a:buNone/>
              </a:pPr>
              <a:r>
                <a:rPr b="1" i="0" lang="en-US" sz="1800" u="none" cap="none" strike="noStrike">
                  <a:latin typeface="Trebuchet MS"/>
                  <a:ea typeface="Trebuchet MS"/>
                  <a:cs typeface="Trebuchet MS"/>
                  <a:sym typeface="Trebuchet MS"/>
                </a:rPr>
                <a:t>        </a:t>
              </a:r>
              <a:r>
                <a:rPr b="1" i="0" lang="en-US" sz="1100" u="none" cap="none" strike="noStrike">
                  <a:latin typeface="Trebuchet MS"/>
                  <a:ea typeface="Trebuchet MS"/>
                  <a:cs typeface="Trebuchet MS"/>
                  <a:sym typeface="Trebuchet MS"/>
                </a:rPr>
                <a:t>bit line</a:t>
              </a:r>
            </a:p>
            <a:p>
              <a:pPr indent="0" lvl="0" marL="0" marR="0" rtl="0" algn="l">
                <a:lnSpc>
                  <a:spcPct val="100000"/>
                </a:lnSpc>
                <a:spcBef>
                  <a:spcPts val="0"/>
                </a:spcBef>
                <a:spcAft>
                  <a:spcPts val="0"/>
                </a:spcAft>
                <a:buClr>
                  <a:srgbClr val="000000"/>
                </a:buClr>
                <a:buFont typeface="Arial"/>
                <a:buNone/>
              </a:pPr>
              <a:r>
                <a:t/>
              </a:r>
              <a:endParaRPr b="1" i="0" sz="1100" u="none" cap="none" strike="noStrike">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1" i="0" sz="1100" u="none" cap="none" strike="noStrike">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1" i="0" sz="1100" u="none" cap="none" strike="noStrike">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1" i="0" sz="1100" u="none" cap="none" strike="noStrike">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1" i="0" sz="1100" u="none" cap="none" strike="noStrike">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1" i="0" sz="1100" u="none" cap="none" strike="noStrike">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1" i="0" sz="1100" u="none" cap="none" strike="noStrike">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ct val="25000"/>
                <a:buFont typeface="Arial"/>
                <a:buNone/>
              </a:pPr>
              <a:r>
                <a:rPr b="1" i="0" lang="en-US" sz="1100" u="none" cap="none" strike="noStrike">
                  <a:latin typeface="Trebuchet MS"/>
                  <a:ea typeface="Trebuchet MS"/>
                  <a:cs typeface="Trebuchet MS"/>
                  <a:sym typeface="Trebuchet MS"/>
                </a:rPr>
                <a:t>word</a:t>
              </a:r>
            </a:p>
            <a:p>
              <a:pPr indent="0" lvl="0" marL="0" marR="0" rtl="0" algn="l">
                <a:lnSpc>
                  <a:spcPct val="100000"/>
                </a:lnSpc>
                <a:spcBef>
                  <a:spcPts val="0"/>
                </a:spcBef>
                <a:spcAft>
                  <a:spcPts val="0"/>
                </a:spcAft>
                <a:buClr>
                  <a:srgbClr val="000000"/>
                </a:buClr>
                <a:buSzPct val="25000"/>
                <a:buFont typeface="Arial"/>
                <a:buNone/>
              </a:pPr>
              <a:r>
                <a:rPr b="1" i="0" lang="en-US" sz="1100" u="none" cap="none" strike="noStrike">
                  <a:latin typeface="Trebuchet MS"/>
                  <a:ea typeface="Trebuchet MS"/>
                  <a:cs typeface="Trebuchet MS"/>
                  <a:sym typeface="Trebuchet MS"/>
                </a:rPr>
                <a:t>line</a:t>
              </a:r>
            </a:p>
            <a:p>
              <a:pPr indent="0" lvl="0" marL="0" marR="0" rtl="0" algn="l">
                <a:lnSpc>
                  <a:spcPct val="100000"/>
                </a:lnSpc>
                <a:spcBef>
                  <a:spcPts val="0"/>
                </a:spcBef>
                <a:spcAft>
                  <a:spcPts val="0"/>
                </a:spcAft>
                <a:buClr>
                  <a:srgbClr val="000000"/>
                </a:buClr>
                <a:buFont typeface="Arial"/>
                <a:buNone/>
              </a:pPr>
              <a:r>
                <a:t/>
              </a:r>
              <a:endParaRPr b="1" i="0" sz="1100" u="none" cap="none" strike="noStrike">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1" i="0" sz="1100" u="none" cap="none" strike="noStrike">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ct val="25000"/>
                <a:buFont typeface="Arial"/>
                <a:buNone/>
              </a:pPr>
              <a:r>
                <a:rPr b="1" i="0" lang="en-US" sz="1100" u="none" cap="none" strike="noStrike">
                  <a:latin typeface="Trebuchet MS"/>
                  <a:ea typeface="Trebuchet MS"/>
                  <a:cs typeface="Trebuchet MS"/>
                  <a:sym typeface="Trebuchet MS"/>
                </a:rPr>
                <a:t>            source line</a:t>
              </a:r>
            </a:p>
          </p:txBody>
        </p:sp>
        <p:pic>
          <p:nvPicPr>
            <p:cNvPr descr="1.JPG" id="272" name="Shape 272"/>
            <p:cNvPicPr preferRelativeResize="0"/>
            <p:nvPr/>
          </p:nvPicPr>
          <p:blipFill>
            <a:blip r:embed="rId20">
              <a:alphaModFix/>
            </a:blip>
            <a:stretch>
              <a:fillRect/>
            </a:stretch>
          </p:blipFill>
          <p:spPr>
            <a:xfrm>
              <a:off x="4284700" y="27431675"/>
              <a:ext cx="348267" cy="530700"/>
            </a:xfrm>
            <a:prstGeom prst="rect">
              <a:avLst/>
            </a:prstGeom>
            <a:noFill/>
            <a:ln>
              <a:noFill/>
            </a:ln>
          </p:spPr>
        </p:pic>
        <p:pic>
          <p:nvPicPr>
            <p:cNvPr descr="1.JPG" id="273" name="Shape 273"/>
            <p:cNvPicPr preferRelativeResize="0"/>
            <p:nvPr/>
          </p:nvPicPr>
          <p:blipFill>
            <a:blip r:embed="rId20">
              <a:alphaModFix/>
            </a:blip>
            <a:stretch>
              <a:fillRect/>
            </a:stretch>
          </p:blipFill>
          <p:spPr>
            <a:xfrm>
              <a:off x="4284700" y="28166675"/>
              <a:ext cx="348267" cy="530700"/>
            </a:xfrm>
            <a:prstGeom prst="rect">
              <a:avLst/>
            </a:prstGeom>
            <a:noFill/>
            <a:ln>
              <a:noFill/>
            </a:ln>
          </p:spPr>
        </p:pic>
        <p:pic>
          <p:nvPicPr>
            <p:cNvPr descr="1.JPG" id="274" name="Shape 274"/>
            <p:cNvPicPr preferRelativeResize="0"/>
            <p:nvPr/>
          </p:nvPicPr>
          <p:blipFill>
            <a:blip r:embed="rId20">
              <a:alphaModFix/>
            </a:blip>
            <a:stretch>
              <a:fillRect/>
            </a:stretch>
          </p:blipFill>
          <p:spPr>
            <a:xfrm>
              <a:off x="4284700" y="29063537"/>
              <a:ext cx="348267" cy="530700"/>
            </a:xfrm>
            <a:prstGeom prst="rect">
              <a:avLst/>
            </a:prstGeom>
            <a:noFill/>
            <a:ln>
              <a:noFill/>
            </a:ln>
          </p:spPr>
        </p:pic>
        <p:pic>
          <p:nvPicPr>
            <p:cNvPr descr="1.JPG" id="275" name="Shape 275"/>
            <p:cNvPicPr preferRelativeResize="0"/>
            <p:nvPr/>
          </p:nvPicPr>
          <p:blipFill>
            <a:blip r:embed="rId20">
              <a:alphaModFix/>
            </a:blip>
            <a:stretch>
              <a:fillRect/>
            </a:stretch>
          </p:blipFill>
          <p:spPr>
            <a:xfrm>
              <a:off x="4284700" y="29592700"/>
              <a:ext cx="348267" cy="530700"/>
            </a:xfrm>
            <a:prstGeom prst="rect">
              <a:avLst/>
            </a:prstGeom>
            <a:noFill/>
            <a:ln>
              <a:noFill/>
            </a:ln>
          </p:spPr>
        </p:pic>
        <p:sp>
          <p:nvSpPr>
            <p:cNvPr id="276" name="Shape 276"/>
            <p:cNvSpPr txBox="1"/>
            <p:nvPr/>
          </p:nvSpPr>
          <p:spPr>
            <a:xfrm>
              <a:off x="6962775" y="28176050"/>
              <a:ext cx="3000000" cy="3000000"/>
            </a:xfrm>
            <a:prstGeom prst="rect">
              <a:avLst/>
            </a:prstGeom>
            <a:noFill/>
            <a:ln>
              <a:noFill/>
            </a:ln>
          </p:spPr>
          <p:txBody>
            <a:bodyPr anchorCtr="0" anchor="ctr" bIns="91425" lIns="91425" rIns="91425" tIns="91425">
              <a:noAutofit/>
            </a:bodyPr>
            <a:lstStyle/>
            <a:p>
              <a:pPr lvl="0" rtl="0">
                <a:spcBef>
                  <a:spcPts val="0"/>
                </a:spcBef>
                <a:buNone/>
              </a:pPr>
              <a:r>
                <a:t/>
              </a:r>
              <a:endParaRPr>
                <a:solidFill>
                  <a:schemeClr val="dk1"/>
                </a:solidFill>
              </a:endParaRPr>
            </a:p>
          </p:txBody>
        </p:sp>
      </p:grpSp>
      <p:sp>
        <p:nvSpPr>
          <p:cNvPr id="277" name="Shape 277"/>
          <p:cNvSpPr txBox="1"/>
          <p:nvPr/>
        </p:nvSpPr>
        <p:spPr>
          <a:xfrm>
            <a:off x="11763075" y="28935725"/>
            <a:ext cx="5101800" cy="1060200"/>
          </a:xfrm>
          <a:prstGeom prst="rect">
            <a:avLst/>
          </a:prstGeom>
          <a:noFill/>
          <a:ln>
            <a:noFill/>
          </a:ln>
        </p:spPr>
        <p:txBody>
          <a:bodyPr anchorCtr="0" anchor="t" bIns="91425" lIns="91425" rIns="91425" tIns="91425">
            <a:noAutofit/>
          </a:bodyPr>
          <a:lstStyle/>
          <a:p>
            <a:pPr lvl="0" rtl="0" algn="ctr">
              <a:spcBef>
                <a:spcPts val="0"/>
              </a:spcBef>
              <a:buNone/>
            </a:pPr>
            <a:r>
              <a:rPr b="1" lang="en-US" sz="2900">
                <a:latin typeface="Trebuchet MS"/>
                <a:ea typeface="Trebuchet MS"/>
                <a:cs typeface="Trebuchet MS"/>
                <a:sym typeface="Trebuchet MS"/>
              </a:rPr>
              <a:t>Parametric-Aware Dependent Selection</a:t>
            </a:r>
          </a:p>
        </p:txBody>
      </p:sp>
      <p:sp>
        <p:nvSpPr>
          <p:cNvPr id="278" name="Shape 278"/>
          <p:cNvSpPr txBox="1"/>
          <p:nvPr/>
        </p:nvSpPr>
        <p:spPr>
          <a:xfrm>
            <a:off x="11949800" y="29779025"/>
            <a:ext cx="4787700" cy="1638000"/>
          </a:xfrm>
          <a:prstGeom prst="rect">
            <a:avLst/>
          </a:prstGeom>
          <a:noFill/>
          <a:ln>
            <a:noFill/>
          </a:ln>
        </p:spPr>
        <p:txBody>
          <a:bodyPr anchorCtr="0" anchor="t" bIns="91425" lIns="91425" rIns="91425" tIns="91425">
            <a:noAutofit/>
          </a:bodyPr>
          <a:lstStyle/>
          <a:p>
            <a:pPr indent="-381000" lvl="0" marL="457200" rtl="0">
              <a:spcBef>
                <a:spcPts val="2000"/>
              </a:spcBef>
              <a:buClr>
                <a:srgbClr val="000000"/>
              </a:buClr>
              <a:buSzPct val="100000"/>
              <a:buFont typeface="Times New Roman"/>
              <a:buChar char="●"/>
            </a:pPr>
            <a:r>
              <a:rPr lang="en-US" sz="2400">
                <a:latin typeface="Times New Roman"/>
                <a:ea typeface="Times New Roman"/>
                <a:cs typeface="Times New Roman"/>
                <a:sym typeface="Times New Roman"/>
              </a:rPr>
              <a:t>Gates that do not greatly impact delay are mapped</a:t>
            </a:r>
          </a:p>
          <a:p>
            <a:pPr lvl="0" rtl="0">
              <a:spcBef>
                <a:spcPts val="0"/>
              </a:spcBef>
              <a:buNone/>
            </a:pPr>
            <a:r>
              <a:t/>
            </a:r>
            <a:endParaRPr sz="2400">
              <a:solidFill>
                <a:srgbClr val="4A86E8"/>
              </a:solidFill>
              <a:latin typeface="Times New Roman"/>
              <a:ea typeface="Times New Roman"/>
              <a:cs typeface="Times New Roman"/>
              <a:sym typeface="Times New Roman"/>
            </a:endParaRPr>
          </a:p>
        </p:txBody>
      </p:sp>
      <p:pic>
        <p:nvPicPr>
          <p:cNvPr id="279" name="Shape 279"/>
          <p:cNvPicPr preferRelativeResize="0"/>
          <p:nvPr/>
        </p:nvPicPr>
        <p:blipFill>
          <a:blip r:embed="rId21">
            <a:alphaModFix/>
          </a:blip>
          <a:stretch>
            <a:fillRect/>
          </a:stretch>
        </p:blipFill>
        <p:spPr>
          <a:xfrm>
            <a:off x="17536975" y="29075470"/>
            <a:ext cx="3479400" cy="2611173"/>
          </a:xfrm>
          <a:prstGeom prst="rect">
            <a:avLst/>
          </a:prstGeom>
          <a:noFill/>
          <a:ln>
            <a:noFill/>
          </a:ln>
        </p:spPr>
      </p:pic>
      <p:sp>
        <p:nvSpPr>
          <p:cNvPr id="280" name="Shape 280"/>
          <p:cNvSpPr txBox="1"/>
          <p:nvPr>
            <p:ph idx="1" type="body"/>
          </p:nvPr>
        </p:nvSpPr>
        <p:spPr>
          <a:xfrm>
            <a:off x="968425" y="9735087"/>
            <a:ext cx="10047000" cy="1407000"/>
          </a:xfrm>
          <a:prstGeom prst="rect">
            <a:avLst/>
          </a:prstGeom>
          <a:noFill/>
          <a:ln>
            <a:noFill/>
          </a:ln>
        </p:spPr>
        <p:txBody>
          <a:bodyPr anchorCtr="0" anchor="t" bIns="228575" lIns="228575" rIns="228575" tIns="228575">
            <a:noAutofit/>
          </a:bodyPr>
          <a:lstStyle/>
          <a:p>
            <a:pPr lvl="0" rtl="0" algn="ctr">
              <a:spcBef>
                <a:spcPts val="0"/>
              </a:spcBef>
              <a:buClr>
                <a:schemeClr val="lt1"/>
              </a:buClr>
              <a:buSzPct val="25000"/>
              <a:buFont typeface="Trebuchet MS"/>
              <a:buNone/>
            </a:pPr>
            <a:r>
              <a:rPr b="1" lang="en-US" sz="3600">
                <a:solidFill>
                  <a:srgbClr val="000000"/>
                </a:solidFill>
                <a:latin typeface="Trebuchet MS"/>
                <a:ea typeface="Trebuchet MS"/>
                <a:cs typeface="Trebuchet MS"/>
                <a:sym typeface="Trebuchet MS"/>
              </a:rPr>
              <a:t>Spin Transfer Torque Random Access Memory (STTRAM)</a:t>
            </a:r>
          </a:p>
        </p:txBody>
      </p:sp>
      <p:pic>
        <p:nvPicPr>
          <p:cNvPr id="281" name="Shape 281"/>
          <p:cNvPicPr preferRelativeResize="0"/>
          <p:nvPr/>
        </p:nvPicPr>
        <p:blipFill rotWithShape="1">
          <a:blip r:embed="rId22">
            <a:alphaModFix/>
          </a:blip>
          <a:srcRect b="0" l="0" r="0" t="0"/>
          <a:stretch/>
        </p:blipFill>
        <p:spPr>
          <a:xfrm>
            <a:off x="5000725" y="11966078"/>
            <a:ext cx="5929500" cy="3215700"/>
          </a:xfrm>
          <a:prstGeom prst="rect">
            <a:avLst/>
          </a:prstGeom>
          <a:noFill/>
          <a:ln>
            <a:noFill/>
          </a:ln>
        </p:spPr>
      </p:pic>
      <p:sp>
        <p:nvSpPr>
          <p:cNvPr id="282" name="Shape 282"/>
          <p:cNvSpPr/>
          <p:nvPr/>
        </p:nvSpPr>
        <p:spPr>
          <a:xfrm>
            <a:off x="5947625" y="12054375"/>
            <a:ext cx="1883100" cy="2069100"/>
          </a:xfrm>
          <a:prstGeom prst="wedgeRectCallout">
            <a:avLst>
              <a:gd fmla="val 82942" name="adj1"/>
              <a:gd fmla="val -12184" name="adj2"/>
            </a:avLst>
          </a:prstGeom>
          <a:noFill/>
          <a:ln cap="flat" cmpd="sng" w="19050">
            <a:solidFill>
              <a:srgbClr val="1B3861"/>
            </a:solidFill>
            <a:prstDash val="lgDash"/>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3" name="Shape 283"/>
          <p:cNvSpPr txBox="1"/>
          <p:nvPr/>
        </p:nvSpPr>
        <p:spPr>
          <a:xfrm>
            <a:off x="1340125" y="11184987"/>
            <a:ext cx="4075200" cy="5056500"/>
          </a:xfrm>
          <a:prstGeom prst="rect">
            <a:avLst/>
          </a:prstGeom>
          <a:noFill/>
          <a:ln>
            <a:noFill/>
          </a:ln>
        </p:spPr>
        <p:txBody>
          <a:bodyPr anchorCtr="0" anchor="t" bIns="91425" lIns="91425" rIns="91425" tIns="91425">
            <a:noAutofit/>
          </a:bodyPr>
          <a:lstStyle/>
          <a:p>
            <a:pPr indent="-381000" lvl="0" marL="457200" rtl="0">
              <a:spcBef>
                <a:spcPts val="0"/>
              </a:spcBef>
              <a:buSzPct val="100000"/>
              <a:buFont typeface="Times New Roman"/>
              <a:buChar char="●"/>
            </a:pPr>
            <a:r>
              <a:rPr lang="en-US" sz="2400">
                <a:latin typeface="Times New Roman"/>
                <a:ea typeface="Times New Roman"/>
                <a:cs typeface="Times New Roman"/>
                <a:sym typeface="Times New Roman"/>
              </a:rPr>
              <a:t>STT technology offers non-volatile information storage using Magnetic Tunnel Junctions (MTJ) </a:t>
            </a:r>
          </a:p>
          <a:p>
            <a:pPr indent="-381000" lvl="0" marL="457200" rtl="0">
              <a:spcBef>
                <a:spcPts val="0"/>
              </a:spcBef>
              <a:buSzPct val="100000"/>
              <a:buFont typeface="Times New Roman"/>
              <a:buChar char="●"/>
            </a:pPr>
            <a:r>
              <a:rPr lang="en-US" sz="2400">
                <a:latin typeface="Times New Roman"/>
                <a:ea typeface="Times New Roman"/>
                <a:cs typeface="Times New Roman"/>
                <a:sym typeface="Times New Roman"/>
              </a:rPr>
              <a:t>Offers more flexibility compared to current </a:t>
            </a:r>
            <a:r>
              <a:rPr lang="en-US" sz="2400">
                <a:latin typeface="Times New Roman"/>
                <a:ea typeface="Times New Roman"/>
                <a:cs typeface="Times New Roman"/>
                <a:sym typeface="Times New Roman"/>
              </a:rPr>
              <a:t>information</a:t>
            </a:r>
            <a:r>
              <a:rPr lang="en-US" sz="2400">
                <a:latin typeface="Times New Roman"/>
                <a:ea typeface="Times New Roman"/>
                <a:cs typeface="Times New Roman"/>
                <a:sym typeface="Times New Roman"/>
              </a:rPr>
              <a:t> storage technology such as DRAM, SRAM</a:t>
            </a:r>
          </a:p>
          <a:p>
            <a:pPr indent="-381000" lvl="0" marL="457200" rtl="0">
              <a:spcBef>
                <a:spcPts val="0"/>
              </a:spcBef>
              <a:buSzPct val="100000"/>
              <a:buFont typeface="Times New Roman"/>
              <a:buChar char="●"/>
            </a:pPr>
            <a:r>
              <a:rPr lang="en-US" sz="2400">
                <a:latin typeface="Times New Roman"/>
                <a:ea typeface="Times New Roman"/>
                <a:cs typeface="Times New Roman"/>
                <a:sym typeface="Times New Roman"/>
              </a:rPr>
              <a:t>Reconfigurable memory </a:t>
            </a:r>
            <a:r>
              <a:rPr lang="en-US" sz="2400">
                <a:latin typeface="Times New Roman"/>
                <a:ea typeface="Times New Roman"/>
                <a:cs typeface="Times New Roman"/>
                <a:sym typeface="Times New Roman"/>
              </a:rPr>
              <a:t>technology</a:t>
            </a:r>
          </a:p>
        </p:txBody>
      </p:sp>
      <p:sp>
        <p:nvSpPr>
          <p:cNvPr id="284" name="Shape 284"/>
          <p:cNvSpPr txBox="1"/>
          <p:nvPr/>
        </p:nvSpPr>
        <p:spPr>
          <a:xfrm>
            <a:off x="22205875" y="5902525"/>
            <a:ext cx="10047000" cy="753900"/>
          </a:xfrm>
          <a:prstGeom prst="rect">
            <a:avLst/>
          </a:prstGeom>
          <a:noFill/>
          <a:ln>
            <a:noFill/>
          </a:ln>
        </p:spPr>
        <p:txBody>
          <a:bodyPr anchorCtr="0" anchor="ctr" bIns="91425" lIns="91425" rIns="91425" tIns="91425">
            <a:noAutofit/>
          </a:bodyPr>
          <a:lstStyle/>
          <a:p>
            <a:pPr lvl="0" rtl="0" algn="ctr">
              <a:spcBef>
                <a:spcPts val="0"/>
              </a:spcBef>
              <a:buNone/>
            </a:pPr>
            <a:r>
              <a:rPr b="1" lang="en-US" sz="3600">
                <a:latin typeface="Trebuchet MS"/>
                <a:ea typeface="Trebuchet MS"/>
                <a:cs typeface="Trebuchet MS"/>
                <a:sym typeface="Trebuchet MS"/>
              </a:rPr>
              <a:t>Individual Gate Mapping Results</a:t>
            </a:r>
          </a:p>
        </p:txBody>
      </p:sp>
      <p:sp>
        <p:nvSpPr>
          <p:cNvPr id="285" name="Shape 285"/>
          <p:cNvSpPr txBox="1"/>
          <p:nvPr/>
        </p:nvSpPr>
        <p:spPr>
          <a:xfrm>
            <a:off x="22205875" y="19239925"/>
            <a:ext cx="10047000" cy="753900"/>
          </a:xfrm>
          <a:prstGeom prst="rect">
            <a:avLst/>
          </a:prstGeom>
          <a:noFill/>
          <a:ln>
            <a:noFill/>
          </a:ln>
        </p:spPr>
        <p:txBody>
          <a:bodyPr anchorCtr="0" anchor="ctr" bIns="91425" lIns="91425" rIns="91425" tIns="91425">
            <a:noAutofit/>
          </a:bodyPr>
          <a:lstStyle/>
          <a:p>
            <a:pPr lvl="0" rtl="0" algn="ctr">
              <a:spcBef>
                <a:spcPts val="0"/>
              </a:spcBef>
              <a:buNone/>
            </a:pPr>
            <a:r>
              <a:rPr b="1" lang="en-US" sz="3600">
                <a:latin typeface="Trebuchet MS"/>
                <a:ea typeface="Trebuchet MS"/>
                <a:cs typeface="Trebuchet MS"/>
                <a:sym typeface="Trebuchet MS"/>
              </a:rPr>
              <a:t>Multiple</a:t>
            </a:r>
            <a:r>
              <a:rPr b="1" lang="en-US" sz="3600">
                <a:latin typeface="Trebuchet MS"/>
                <a:ea typeface="Trebuchet MS"/>
                <a:cs typeface="Trebuchet MS"/>
                <a:sym typeface="Trebuchet MS"/>
              </a:rPr>
              <a:t> Gate Mapping Results</a:t>
            </a:r>
          </a:p>
        </p:txBody>
      </p:sp>
      <p:pic>
        <p:nvPicPr>
          <p:cNvPr id="286" name="Shape 286"/>
          <p:cNvPicPr preferRelativeResize="0"/>
          <p:nvPr/>
        </p:nvPicPr>
        <p:blipFill>
          <a:blip r:embed="rId23">
            <a:alphaModFix/>
          </a:blip>
          <a:stretch>
            <a:fillRect/>
          </a:stretch>
        </p:blipFill>
        <p:spPr>
          <a:xfrm>
            <a:off x="27531300" y="13518200"/>
            <a:ext cx="4682399" cy="4111625"/>
          </a:xfrm>
          <a:prstGeom prst="rect">
            <a:avLst/>
          </a:prstGeom>
          <a:noFill/>
          <a:ln>
            <a:noFill/>
          </a:ln>
        </p:spPr>
      </p:pic>
      <p:sp>
        <p:nvSpPr>
          <p:cNvPr id="287" name="Shape 287"/>
          <p:cNvSpPr txBox="1"/>
          <p:nvPr/>
        </p:nvSpPr>
        <p:spPr>
          <a:xfrm>
            <a:off x="27511550" y="17703512"/>
            <a:ext cx="5002200" cy="1365600"/>
          </a:xfrm>
          <a:prstGeom prst="rect">
            <a:avLst/>
          </a:prstGeom>
          <a:noFill/>
          <a:ln>
            <a:noFill/>
          </a:ln>
        </p:spPr>
        <p:txBody>
          <a:bodyPr anchorCtr="0" anchor="ctr" bIns="91425" lIns="91425" rIns="91425" tIns="91425">
            <a:noAutofit/>
          </a:bodyPr>
          <a:lstStyle/>
          <a:p>
            <a:pPr indent="-381000" lvl="0" marL="457200" rtl="0">
              <a:spcBef>
                <a:spcPts val="0"/>
              </a:spcBef>
              <a:buClr>
                <a:srgbClr val="000000"/>
              </a:buClr>
              <a:buSzPct val="100000"/>
              <a:buFont typeface="Times New Roman"/>
              <a:buChar char="●"/>
            </a:pPr>
            <a:r>
              <a:rPr lang="en-US" sz="2400">
                <a:latin typeface="Times New Roman"/>
                <a:ea typeface="Times New Roman"/>
                <a:cs typeface="Times New Roman"/>
                <a:sym typeface="Times New Roman"/>
              </a:rPr>
              <a:t>PDP is the most accurate way to compared all the mapped gates</a:t>
            </a:r>
          </a:p>
        </p:txBody>
      </p:sp>
      <p:sp>
        <p:nvSpPr>
          <p:cNvPr id="288" name="Shape 288"/>
          <p:cNvSpPr txBox="1"/>
          <p:nvPr/>
        </p:nvSpPr>
        <p:spPr>
          <a:xfrm>
            <a:off x="22658099" y="25193100"/>
            <a:ext cx="4682400" cy="1182900"/>
          </a:xfrm>
          <a:prstGeom prst="rect">
            <a:avLst/>
          </a:prstGeom>
          <a:noFill/>
          <a:ln>
            <a:noFill/>
          </a:ln>
        </p:spPr>
        <p:txBody>
          <a:bodyPr anchorCtr="0" anchor="ctr" bIns="91425" lIns="91425" rIns="91425" tIns="91425">
            <a:noAutofit/>
          </a:bodyPr>
          <a:lstStyle/>
          <a:p>
            <a:pPr indent="-381000" lvl="0" marL="457200" rtl="0">
              <a:spcBef>
                <a:spcPts val="0"/>
              </a:spcBef>
              <a:buClr>
                <a:srgbClr val="000000"/>
              </a:buClr>
              <a:buSzPct val="100000"/>
              <a:buFont typeface="Times New Roman"/>
              <a:buChar char="●"/>
            </a:pPr>
            <a:r>
              <a:rPr lang="en-US" sz="2400">
                <a:latin typeface="Times New Roman"/>
                <a:ea typeface="Times New Roman"/>
                <a:cs typeface="Times New Roman"/>
                <a:sym typeface="Times New Roman"/>
              </a:rPr>
              <a:t>Independent selection produced no delay overhead</a:t>
            </a:r>
          </a:p>
        </p:txBody>
      </p:sp>
      <p:sp>
        <p:nvSpPr>
          <p:cNvPr id="289" name="Shape 289"/>
          <p:cNvSpPr txBox="1"/>
          <p:nvPr/>
        </p:nvSpPr>
        <p:spPr>
          <a:xfrm>
            <a:off x="27314974" y="25402350"/>
            <a:ext cx="4682400" cy="1182900"/>
          </a:xfrm>
          <a:prstGeom prst="rect">
            <a:avLst/>
          </a:prstGeom>
          <a:noFill/>
          <a:ln>
            <a:noFill/>
          </a:ln>
        </p:spPr>
        <p:txBody>
          <a:bodyPr anchorCtr="0" anchor="ctr" bIns="91425" lIns="91425" rIns="91425" tIns="91425">
            <a:noAutofit/>
          </a:bodyPr>
          <a:lstStyle/>
          <a:p>
            <a:pPr indent="-381000" lvl="0" marL="457200" rtl="0">
              <a:spcBef>
                <a:spcPts val="0"/>
              </a:spcBef>
              <a:buClr>
                <a:srgbClr val="000000"/>
              </a:buClr>
              <a:buSzPct val="100000"/>
              <a:buFont typeface="Times New Roman"/>
              <a:buChar char="●"/>
            </a:pPr>
            <a:r>
              <a:rPr lang="en-US" sz="2400">
                <a:latin typeface="Times New Roman"/>
                <a:ea typeface="Times New Roman"/>
                <a:cs typeface="Times New Roman"/>
                <a:sym typeface="Times New Roman"/>
              </a:rPr>
              <a:t>Parametric-aware dependent selection required the most power</a:t>
            </a:r>
          </a:p>
        </p:txBody>
      </p:sp>
      <p:sp>
        <p:nvSpPr>
          <p:cNvPr id="290" name="Shape 290"/>
          <p:cNvSpPr txBox="1"/>
          <p:nvPr/>
        </p:nvSpPr>
        <p:spPr>
          <a:xfrm>
            <a:off x="22667024" y="30536900"/>
            <a:ext cx="4682400" cy="1182900"/>
          </a:xfrm>
          <a:prstGeom prst="rect">
            <a:avLst/>
          </a:prstGeom>
          <a:noFill/>
          <a:ln>
            <a:noFill/>
          </a:ln>
        </p:spPr>
        <p:txBody>
          <a:bodyPr anchorCtr="0" anchor="ctr" bIns="91425" lIns="91425" rIns="91425" tIns="91425">
            <a:noAutofit/>
          </a:bodyPr>
          <a:lstStyle/>
          <a:p>
            <a:pPr indent="-381000" lvl="0" marL="457200" rtl="0">
              <a:spcBef>
                <a:spcPts val="0"/>
              </a:spcBef>
              <a:buClr>
                <a:srgbClr val="000000"/>
              </a:buClr>
              <a:buSzPct val="100000"/>
              <a:buFont typeface="Times New Roman"/>
              <a:buChar char="●"/>
            </a:pPr>
            <a:r>
              <a:rPr lang="en-US" sz="2400">
                <a:solidFill>
                  <a:schemeClr val="dk1"/>
                </a:solidFill>
                <a:latin typeface="Times New Roman"/>
                <a:ea typeface="Times New Roman"/>
                <a:cs typeface="Times New Roman"/>
                <a:sym typeface="Times New Roman"/>
              </a:rPr>
              <a:t>Parametric-aware dependent selection occupies the most area</a:t>
            </a:r>
          </a:p>
        </p:txBody>
      </p:sp>
      <p:sp>
        <p:nvSpPr>
          <p:cNvPr id="291" name="Shape 291"/>
          <p:cNvSpPr txBox="1"/>
          <p:nvPr/>
        </p:nvSpPr>
        <p:spPr>
          <a:xfrm>
            <a:off x="27314974" y="30536900"/>
            <a:ext cx="4682400" cy="1182900"/>
          </a:xfrm>
          <a:prstGeom prst="rect">
            <a:avLst/>
          </a:prstGeom>
          <a:noFill/>
          <a:ln>
            <a:noFill/>
          </a:ln>
        </p:spPr>
        <p:txBody>
          <a:bodyPr anchorCtr="0" anchor="ctr" bIns="91425" lIns="91425" rIns="91425" tIns="91425">
            <a:noAutofit/>
          </a:bodyPr>
          <a:lstStyle/>
          <a:p>
            <a:pPr indent="-381000" lvl="0" marL="457200" rtl="0">
              <a:spcBef>
                <a:spcPts val="0"/>
              </a:spcBef>
              <a:buClr>
                <a:srgbClr val="000000"/>
              </a:buClr>
              <a:buSzPct val="100000"/>
              <a:buFont typeface="Times New Roman"/>
              <a:buChar char="●"/>
            </a:pPr>
            <a:r>
              <a:rPr lang="en-US" sz="2400">
                <a:solidFill>
                  <a:schemeClr val="dk1"/>
                </a:solidFill>
                <a:latin typeface="Times New Roman"/>
                <a:ea typeface="Times New Roman"/>
                <a:cs typeface="Times New Roman"/>
                <a:sym typeface="Times New Roman"/>
              </a:rPr>
              <a:t>Parametric-aware dependent selection rated highest in PDP</a:t>
            </a:r>
          </a:p>
        </p:txBody>
      </p:sp>
      <p:pic>
        <p:nvPicPr>
          <p:cNvPr id="292" name="Shape 292"/>
          <p:cNvPicPr preferRelativeResize="0"/>
          <p:nvPr/>
        </p:nvPicPr>
        <p:blipFill rotWithShape="1">
          <a:blip r:embed="rId24">
            <a:alphaModFix/>
          </a:blip>
          <a:srcRect b="0" l="0" r="0" t="0"/>
          <a:stretch/>
        </p:blipFill>
        <p:spPr>
          <a:xfrm>
            <a:off x="7153300" y="21371350"/>
            <a:ext cx="3295500" cy="2069100"/>
          </a:xfrm>
          <a:prstGeom prst="rect">
            <a:avLst/>
          </a:prstGeom>
          <a:noFill/>
          <a:ln>
            <a:noFill/>
          </a:ln>
        </p:spPr>
      </p:pic>
      <p:pic>
        <p:nvPicPr>
          <p:cNvPr descr="critical_path_dep.png" id="293" name="Shape 293"/>
          <p:cNvPicPr preferRelativeResize="0"/>
          <p:nvPr/>
        </p:nvPicPr>
        <p:blipFill>
          <a:blip r:embed="rId25">
            <a:alphaModFix/>
          </a:blip>
          <a:stretch>
            <a:fillRect/>
          </a:stretch>
        </p:blipFill>
        <p:spPr>
          <a:xfrm>
            <a:off x="33331375" y="12735449"/>
            <a:ext cx="4565324" cy="3414400"/>
          </a:xfrm>
          <a:prstGeom prst="rect">
            <a:avLst/>
          </a:prstGeom>
          <a:noFill/>
          <a:ln>
            <a:noFill/>
          </a:ln>
        </p:spPr>
      </p:pic>
      <p:pic>
        <p:nvPicPr>
          <p:cNvPr descr="critical_path_par.png" id="294" name="Shape 294"/>
          <p:cNvPicPr preferRelativeResize="0"/>
          <p:nvPr/>
        </p:nvPicPr>
        <p:blipFill>
          <a:blip r:embed="rId26">
            <a:alphaModFix/>
          </a:blip>
          <a:stretch>
            <a:fillRect/>
          </a:stretch>
        </p:blipFill>
        <p:spPr>
          <a:xfrm>
            <a:off x="38125300" y="12732799"/>
            <a:ext cx="4565312" cy="3419699"/>
          </a:xfrm>
          <a:prstGeom prst="rect">
            <a:avLst/>
          </a:prstGeom>
          <a:noFill/>
          <a:ln>
            <a:noFill/>
          </a:ln>
        </p:spPr>
      </p:pic>
      <p:sp>
        <p:nvSpPr>
          <p:cNvPr id="295" name="Shape 295"/>
          <p:cNvSpPr txBox="1"/>
          <p:nvPr/>
        </p:nvSpPr>
        <p:spPr>
          <a:xfrm>
            <a:off x="32971150" y="5899925"/>
            <a:ext cx="10047000" cy="753900"/>
          </a:xfrm>
          <a:prstGeom prst="rect">
            <a:avLst/>
          </a:prstGeom>
          <a:noFill/>
          <a:ln>
            <a:noFill/>
          </a:ln>
        </p:spPr>
        <p:txBody>
          <a:bodyPr anchorCtr="0" anchor="ctr" bIns="91425" lIns="91425" rIns="91425" tIns="91425">
            <a:noAutofit/>
          </a:bodyPr>
          <a:lstStyle/>
          <a:p>
            <a:pPr lvl="0" rtl="0" algn="ctr">
              <a:spcBef>
                <a:spcPts val="0"/>
              </a:spcBef>
              <a:buNone/>
            </a:pPr>
            <a:r>
              <a:rPr b="1" lang="en-US" sz="3600">
                <a:latin typeface="Trebuchet MS"/>
                <a:ea typeface="Trebuchet MS"/>
                <a:cs typeface="Trebuchet MS"/>
                <a:sym typeface="Trebuchet MS"/>
              </a:rPr>
              <a:t>Change in Critical Output</a:t>
            </a:r>
          </a:p>
        </p:txBody>
      </p:sp>
      <p:sp>
        <p:nvSpPr>
          <p:cNvPr id="296" name="Shape 296"/>
          <p:cNvSpPr txBox="1"/>
          <p:nvPr/>
        </p:nvSpPr>
        <p:spPr>
          <a:xfrm>
            <a:off x="38287625" y="9140000"/>
            <a:ext cx="4474500" cy="3215700"/>
          </a:xfrm>
          <a:prstGeom prst="rect">
            <a:avLst/>
          </a:prstGeom>
          <a:noFill/>
          <a:ln>
            <a:noFill/>
          </a:ln>
        </p:spPr>
        <p:txBody>
          <a:bodyPr anchorCtr="0" anchor="t" bIns="91425" lIns="91425" rIns="91425" tIns="91425">
            <a:noAutofit/>
          </a:bodyPr>
          <a:lstStyle/>
          <a:p>
            <a:pPr indent="-381000" lvl="0" marL="457200" rtl="0">
              <a:spcBef>
                <a:spcPts val="0"/>
              </a:spcBef>
              <a:spcAft>
                <a:spcPts val="1000"/>
              </a:spcAft>
              <a:buClr>
                <a:srgbClr val="000000"/>
              </a:buClr>
              <a:buSzPct val="100000"/>
              <a:buFont typeface="Times New Roman"/>
              <a:buChar char="●"/>
            </a:pPr>
            <a:r>
              <a:rPr lang="en-US" sz="2400">
                <a:latin typeface="Times New Roman"/>
                <a:ea typeface="Times New Roman"/>
                <a:cs typeface="Times New Roman"/>
                <a:sym typeface="Times New Roman"/>
              </a:rPr>
              <a:t>Critical path does not change when mapping independent selections</a:t>
            </a:r>
          </a:p>
          <a:p>
            <a:pPr indent="-381000" lvl="0" marL="457200" rtl="0">
              <a:spcBef>
                <a:spcPts val="0"/>
              </a:spcBef>
              <a:spcAft>
                <a:spcPts val="1000"/>
              </a:spcAft>
              <a:buClr>
                <a:srgbClr val="000000"/>
              </a:buClr>
              <a:buSzPct val="100000"/>
              <a:buFont typeface="Times New Roman"/>
              <a:buChar char="●"/>
            </a:pPr>
            <a:r>
              <a:rPr lang="en-US" sz="2400">
                <a:latin typeface="Times New Roman"/>
                <a:ea typeface="Times New Roman"/>
                <a:cs typeface="Times New Roman"/>
                <a:sym typeface="Times New Roman"/>
              </a:rPr>
              <a:t>Critical path changes when mapping dependent and parametric-aware dependent selections</a:t>
            </a:r>
          </a:p>
          <a:p>
            <a:pPr lvl="0">
              <a:spcBef>
                <a:spcPts val="0"/>
              </a:spcBef>
              <a:buNone/>
            </a:pPr>
            <a:r>
              <a:t/>
            </a:r>
            <a:endParaRPr sz="2400">
              <a:latin typeface="Times New Roman"/>
              <a:ea typeface="Times New Roman"/>
              <a:cs typeface="Times New Roman"/>
              <a:sym typeface="Times New Roman"/>
            </a:endParaRPr>
          </a:p>
        </p:txBody>
      </p:sp>
      <p:sp>
        <p:nvSpPr>
          <p:cNvPr id="297" name="Shape 297"/>
          <p:cNvSpPr txBox="1"/>
          <p:nvPr/>
        </p:nvSpPr>
        <p:spPr>
          <a:xfrm>
            <a:off x="32920625" y="6830900"/>
            <a:ext cx="10047000" cy="1351500"/>
          </a:xfrm>
          <a:prstGeom prst="rect">
            <a:avLst/>
          </a:prstGeom>
          <a:noFill/>
          <a:ln>
            <a:noFill/>
          </a:ln>
        </p:spPr>
        <p:txBody>
          <a:bodyPr anchorCtr="0" anchor="t" bIns="91425" lIns="91425" rIns="91425" tIns="91425">
            <a:noAutofit/>
          </a:bodyPr>
          <a:lstStyle/>
          <a:p>
            <a:pPr indent="0" lvl="0" marL="457200" rtl="0">
              <a:spcBef>
                <a:spcPts val="2000"/>
              </a:spcBef>
              <a:buNone/>
            </a:pPr>
            <a:r>
              <a:t/>
            </a:r>
            <a:endParaRPr b="1" sz="2400">
              <a:latin typeface="Times New Roman"/>
              <a:ea typeface="Times New Roman"/>
              <a:cs typeface="Times New Roman"/>
              <a:sym typeface="Times New Roman"/>
            </a:endParaRPr>
          </a:p>
        </p:txBody>
      </p:sp>
      <p:sp>
        <p:nvSpPr>
          <p:cNvPr id="298" name="Shape 298"/>
          <p:cNvSpPr txBox="1"/>
          <p:nvPr/>
        </p:nvSpPr>
        <p:spPr>
          <a:xfrm>
            <a:off x="33170675" y="6648050"/>
            <a:ext cx="9707400" cy="1638000"/>
          </a:xfrm>
          <a:prstGeom prst="rect">
            <a:avLst/>
          </a:prstGeom>
          <a:noFill/>
          <a:ln>
            <a:noFill/>
          </a:ln>
        </p:spPr>
        <p:txBody>
          <a:bodyPr anchorCtr="0" anchor="t" bIns="91425" lIns="91425" rIns="91425" tIns="91425">
            <a:noAutofit/>
          </a:bodyPr>
          <a:lstStyle/>
          <a:p>
            <a:pPr lvl="0">
              <a:spcBef>
                <a:spcPts val="0"/>
              </a:spcBef>
              <a:buNone/>
            </a:pPr>
            <a:r>
              <a:rPr lang="en-US" sz="2400">
                <a:latin typeface="Times New Roman"/>
                <a:ea typeface="Times New Roman"/>
                <a:cs typeface="Times New Roman"/>
                <a:sym typeface="Times New Roman"/>
              </a:rPr>
              <a:t>The critical output is the indication of where the critical path ends. When mapping the gates, we also focused on the whether or not the critical output changes. This change in the critical output meant that the critical path had changed as well; this tells us which specific mappings cause significant delay.  </a:t>
            </a:r>
          </a:p>
        </p:txBody>
      </p:sp>
      <p:sp>
        <p:nvSpPr>
          <p:cNvPr id="299" name="Shape 299"/>
          <p:cNvSpPr txBox="1"/>
          <p:nvPr/>
        </p:nvSpPr>
        <p:spPr>
          <a:xfrm>
            <a:off x="22375675" y="6656425"/>
            <a:ext cx="9855900" cy="1351500"/>
          </a:xfrm>
          <a:prstGeom prst="rect">
            <a:avLst/>
          </a:prstGeom>
          <a:noFill/>
          <a:ln>
            <a:noFill/>
          </a:ln>
        </p:spPr>
        <p:txBody>
          <a:bodyPr anchorCtr="0" anchor="t" bIns="91425" lIns="91425" rIns="91425" tIns="91425">
            <a:noAutofit/>
          </a:bodyPr>
          <a:lstStyle/>
          <a:p>
            <a:pPr lvl="0" rtl="0">
              <a:spcBef>
                <a:spcPts val="0"/>
              </a:spcBef>
              <a:buNone/>
            </a:pPr>
            <a:r>
              <a:rPr lang="en-US" sz="2400">
                <a:latin typeface="Times New Roman"/>
                <a:ea typeface="Times New Roman"/>
                <a:cs typeface="Times New Roman"/>
                <a:sym typeface="Times New Roman"/>
              </a:rPr>
              <a:t>All the 30 gates in the 4-bit adder were individually mapped to measure the time delay, active power consumption, area and power delay product. Data is then compared to that of all Custom CMOS.</a:t>
            </a:r>
          </a:p>
        </p:txBody>
      </p:sp>
      <p:sp>
        <p:nvSpPr>
          <p:cNvPr id="300" name="Shape 300"/>
          <p:cNvSpPr txBox="1"/>
          <p:nvPr/>
        </p:nvSpPr>
        <p:spPr>
          <a:xfrm>
            <a:off x="22375675" y="20152700"/>
            <a:ext cx="9707400" cy="1351500"/>
          </a:xfrm>
          <a:prstGeom prst="rect">
            <a:avLst/>
          </a:prstGeom>
          <a:noFill/>
          <a:ln>
            <a:noFill/>
          </a:ln>
        </p:spPr>
        <p:txBody>
          <a:bodyPr anchorCtr="0" anchor="t" bIns="91425" lIns="91425" rIns="91425" tIns="91425">
            <a:noAutofit/>
          </a:bodyPr>
          <a:lstStyle/>
          <a:p>
            <a:pPr lvl="0" rtl="0">
              <a:spcBef>
                <a:spcPts val="0"/>
              </a:spcBef>
              <a:buNone/>
            </a:pPr>
            <a:r>
              <a:rPr lang="en-US" sz="2400">
                <a:latin typeface="Times New Roman"/>
                <a:ea typeface="Times New Roman"/>
                <a:cs typeface="Times New Roman"/>
                <a:sym typeface="Times New Roman"/>
              </a:rPr>
              <a:t>Multiple gates were selected using the algorithms and the individual mapping results. Most gates that produced delay overhead were not selected. Selected gates with delay overhead were chosen to protect vulnerability. </a:t>
            </a:r>
          </a:p>
        </p:txBody>
      </p:sp>
      <p:pic>
        <p:nvPicPr>
          <p:cNvPr id="301" name="Shape 301"/>
          <p:cNvPicPr preferRelativeResize="0"/>
          <p:nvPr/>
        </p:nvPicPr>
        <p:blipFill>
          <a:blip r:embed="rId27">
            <a:alphaModFix/>
          </a:blip>
          <a:stretch>
            <a:fillRect/>
          </a:stretch>
        </p:blipFill>
        <p:spPr>
          <a:xfrm>
            <a:off x="33331375" y="9097624"/>
            <a:ext cx="4565326" cy="3406902"/>
          </a:xfrm>
          <a:prstGeom prst="rect">
            <a:avLst/>
          </a:prstGeom>
          <a:noFill/>
          <a:ln>
            <a:noFill/>
          </a:ln>
        </p:spPr>
      </p:pic>
      <p:sp>
        <p:nvSpPr>
          <p:cNvPr id="302" name="Shape 302"/>
          <p:cNvSpPr txBox="1"/>
          <p:nvPr/>
        </p:nvSpPr>
        <p:spPr>
          <a:xfrm>
            <a:off x="7160675" y="23661400"/>
            <a:ext cx="3295500" cy="1060200"/>
          </a:xfrm>
          <a:prstGeom prst="rect">
            <a:avLst/>
          </a:prstGeom>
          <a:noFill/>
          <a:ln>
            <a:noFill/>
          </a:ln>
        </p:spPr>
        <p:txBody>
          <a:bodyPr anchorCtr="0" anchor="t" bIns="91425" lIns="91425" rIns="91425" tIns="91425">
            <a:noAutofit/>
          </a:bodyPr>
          <a:lstStyle/>
          <a:p>
            <a:pPr lvl="0">
              <a:spcBef>
                <a:spcPts val="0"/>
              </a:spcBef>
              <a:buNone/>
            </a:pPr>
            <a:r>
              <a:rPr lang="en-US" sz="1800">
                <a:latin typeface="Times New Roman"/>
                <a:ea typeface="Times New Roman"/>
                <a:cs typeface="Times New Roman"/>
                <a:sym typeface="Times New Roman"/>
              </a:rPr>
              <a:t>Microscopic view of MTJ</a:t>
            </a:r>
          </a:p>
          <a:p>
            <a:pPr lvl="0">
              <a:spcBef>
                <a:spcPts val="0"/>
              </a:spcBef>
              <a:buNone/>
            </a:pPr>
            <a:r>
              <a:rPr lang="en-US" sz="1800">
                <a:latin typeface="Times New Roman"/>
                <a:ea typeface="Times New Roman"/>
                <a:cs typeface="Times New Roman"/>
                <a:sym typeface="Times New Roman"/>
              </a:rPr>
              <a:t>[T. Kawahara, Microelectronics Reliability Jr.]</a:t>
            </a:r>
          </a:p>
        </p:txBody>
      </p:sp>
      <p:sp>
        <p:nvSpPr>
          <p:cNvPr id="303" name="Shape 303"/>
          <p:cNvSpPr txBox="1"/>
          <p:nvPr/>
        </p:nvSpPr>
        <p:spPr>
          <a:xfrm>
            <a:off x="3675925" y="30702525"/>
            <a:ext cx="2876100" cy="570600"/>
          </a:xfrm>
          <a:prstGeom prst="rect">
            <a:avLst/>
          </a:prstGeom>
          <a:noFill/>
          <a:ln>
            <a:noFill/>
          </a:ln>
        </p:spPr>
        <p:txBody>
          <a:bodyPr anchorCtr="0" anchor="t" bIns="91425" lIns="91425" rIns="91425" tIns="91425">
            <a:noAutofit/>
          </a:bodyPr>
          <a:lstStyle/>
          <a:p>
            <a:pPr lvl="0" rtl="0" algn="ctr">
              <a:spcBef>
                <a:spcPts val="0"/>
              </a:spcBef>
              <a:buNone/>
            </a:pPr>
            <a:r>
              <a:rPr lang="en-US" sz="1800">
                <a:latin typeface="Times New Roman"/>
                <a:ea typeface="Times New Roman"/>
                <a:cs typeface="Times New Roman"/>
                <a:sym typeface="Times New Roman"/>
              </a:rPr>
              <a:t>[Hamid Mahmoodi]</a:t>
            </a:r>
          </a:p>
        </p:txBody>
      </p:sp>
      <p:pic>
        <p:nvPicPr>
          <p:cNvPr id="304" name="Shape 304"/>
          <p:cNvPicPr preferRelativeResize="0"/>
          <p:nvPr/>
        </p:nvPicPr>
        <p:blipFill rotWithShape="1">
          <a:blip r:embed="rId28">
            <a:alphaModFix/>
          </a:blip>
          <a:srcRect b="0" l="0" r="0" t="0"/>
          <a:stretch/>
        </p:blipFill>
        <p:spPr>
          <a:xfrm>
            <a:off x="440575" y="607225"/>
            <a:ext cx="2876100" cy="2876100"/>
          </a:xfrm>
          <a:prstGeom prst="ellipse">
            <a:avLst/>
          </a:prstGeom>
          <a:noFill/>
          <a:ln cap="rnd" cmpd="sng" w="63500">
            <a:solidFill>
              <a:srgbClr val="333333"/>
            </a:solidFill>
            <a:prstDash val="solid"/>
            <a:round/>
            <a:headEnd len="med" w="med" type="none"/>
            <a:tailEnd len="med" w="med" type="none"/>
          </a:ln>
          <a:effectLst>
            <a:outerShdw blurRad="381000" sx="-80000" rotWithShape="0" dir="5400000" dist="292100" sy="-18000">
              <a:srgbClr val="000000">
                <a:alpha val="21570"/>
              </a:srgbClr>
            </a:outerShdw>
          </a:effectLst>
        </p:spPr>
      </p:pic>
      <p:pic>
        <p:nvPicPr>
          <p:cNvPr id="305" name="Shape 305"/>
          <p:cNvPicPr preferRelativeResize="0"/>
          <p:nvPr/>
        </p:nvPicPr>
        <p:blipFill rotWithShape="1">
          <a:blip r:embed="rId29">
            <a:alphaModFix/>
          </a:blip>
          <a:srcRect b="0" l="0" r="0" t="0"/>
          <a:stretch/>
        </p:blipFill>
        <p:spPr>
          <a:xfrm>
            <a:off x="40574525" y="607225"/>
            <a:ext cx="2876100" cy="2876100"/>
          </a:xfrm>
          <a:prstGeom prst="ellipse">
            <a:avLst/>
          </a:prstGeom>
          <a:noFill/>
          <a:ln cap="rnd" cmpd="sng" w="63500">
            <a:solidFill>
              <a:srgbClr val="333333"/>
            </a:solidFill>
            <a:prstDash val="solid"/>
            <a:round/>
            <a:headEnd len="med" w="med" type="none"/>
            <a:tailEnd len="med" w="med" type="none"/>
          </a:ln>
          <a:effectLst>
            <a:outerShdw blurRad="381000" sx="-80000" rotWithShape="0" dir="5400000" dist="292100" sy="-18000">
              <a:srgbClr val="000000">
                <a:alpha val="2157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36x48-Template-V2b">
  <a:themeElements>
    <a:clrScheme name="Metro">
      <a:dk1>
        <a:srgbClr val="000000"/>
      </a:dk1>
      <a:lt1>
        <a:srgbClr val="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Classic 3 Columns">
  <a:themeElements>
    <a:clrScheme name="Metro">
      <a:dk1>
        <a:srgbClr val="000000"/>
      </a:dk1>
      <a:lt1>
        <a:srgbClr val="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lassic - Wide Center">
  <a:themeElements>
    <a:clrScheme name="Metro">
      <a:dk1>
        <a:srgbClr val="000000"/>
      </a:dk1>
      <a:lt1>
        <a:srgbClr val="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